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419" r:id="rId5"/>
    <p:sldId id="784" r:id="rId6"/>
    <p:sldId id="803" r:id="rId7"/>
    <p:sldId id="783" r:id="rId8"/>
    <p:sldId id="787" r:id="rId9"/>
    <p:sldId id="769" r:id="rId10"/>
    <p:sldId id="770" r:id="rId11"/>
    <p:sldId id="771" r:id="rId12"/>
    <p:sldId id="772" r:id="rId13"/>
    <p:sldId id="773" r:id="rId14"/>
    <p:sldId id="774" r:id="rId15"/>
    <p:sldId id="775" r:id="rId16"/>
    <p:sldId id="776" r:id="rId17"/>
    <p:sldId id="777" r:id="rId18"/>
    <p:sldId id="778" r:id="rId19"/>
    <p:sldId id="779" r:id="rId20"/>
    <p:sldId id="782" r:id="rId21"/>
    <p:sldId id="780" r:id="rId22"/>
    <p:sldId id="788" r:id="rId23"/>
    <p:sldId id="789" r:id="rId24"/>
    <p:sldId id="790" r:id="rId25"/>
    <p:sldId id="791" r:id="rId26"/>
    <p:sldId id="792" r:id="rId27"/>
    <p:sldId id="793" r:id="rId28"/>
    <p:sldId id="794" r:id="rId29"/>
    <p:sldId id="797" r:id="rId30"/>
    <p:sldId id="801" r:id="rId31"/>
    <p:sldId id="800" r:id="rId3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48DBA5"/>
    <a:srgbClr val="CCFFFF"/>
    <a:srgbClr val="3366FF"/>
    <a:srgbClr val="000000"/>
    <a:srgbClr val="0000FF"/>
    <a:srgbClr val="0066FF"/>
    <a:srgbClr val="008A00"/>
    <a:srgbClr val="10261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60"/>
  </p:normalViewPr>
  <p:slideViewPr>
    <p:cSldViewPr snapToGrid="0">
      <p:cViewPr varScale="1">
        <p:scale>
          <a:sx n="69" d="100"/>
          <a:sy n="69" d="100"/>
        </p:scale>
        <p:origin x="100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85C8B9E-CAA6-483C-88CC-FFB6BBA7D0AF}" type="datetimeFigureOut">
              <a:rPr kumimoji="1" lang="ja-JP" altLang="en-US" smtClean="0"/>
              <a:t>2025/12/15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05CF711-FC52-466F-AD04-4A2CCF05BD60}" type="slidenum">
              <a:rPr kumimoji="1" lang="ja-JP" altLang="en-US" smtClean="0"/>
              <a:t>‹#›</a:t>
            </a:fld>
            <a:endParaRPr kumimoji="1" lang="ja-JP" altLang="en-US"/>
          </a:p>
        </p:txBody>
      </p:sp>
    </p:spTree>
    <p:extLst>
      <p:ext uri="{BB962C8B-B14F-4D97-AF65-F5344CB8AC3E}">
        <p14:creationId xmlns:p14="http://schemas.microsoft.com/office/powerpoint/2010/main" val="38712488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6652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0794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8091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369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652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55712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89178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1473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63591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4021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2628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00190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73575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34129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68901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417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09385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6113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01972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98442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75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13680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2303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2527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7301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81564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5112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6740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6" y="3886200"/>
            <a:ext cx="8534400" cy="1752600"/>
          </a:xfrm>
        </p:spPr>
        <p:txBody>
          <a:bodyPr/>
          <a:lstStyle>
            <a:lvl1pPr marL="0" indent="0" algn="ctr">
              <a:buNone/>
              <a:defRPr>
                <a:solidFill>
                  <a:schemeClr val="tx1">
                    <a:tint val="75000"/>
                  </a:schemeClr>
                </a:solidFill>
              </a:defRPr>
            </a:lvl1pPr>
            <a:lvl2pPr marL="476955" indent="0" algn="ctr">
              <a:buNone/>
              <a:defRPr>
                <a:solidFill>
                  <a:schemeClr val="tx1">
                    <a:tint val="75000"/>
                  </a:schemeClr>
                </a:solidFill>
              </a:defRPr>
            </a:lvl2pPr>
            <a:lvl3pPr marL="953911" indent="0" algn="ctr">
              <a:buNone/>
              <a:defRPr>
                <a:solidFill>
                  <a:schemeClr val="tx1">
                    <a:tint val="75000"/>
                  </a:schemeClr>
                </a:solidFill>
              </a:defRPr>
            </a:lvl3pPr>
            <a:lvl4pPr marL="1430867" indent="0" algn="ctr">
              <a:buNone/>
              <a:defRPr>
                <a:solidFill>
                  <a:schemeClr val="tx1">
                    <a:tint val="75000"/>
                  </a:schemeClr>
                </a:solidFill>
              </a:defRPr>
            </a:lvl4pPr>
            <a:lvl5pPr marL="1907821" indent="0" algn="ctr">
              <a:buNone/>
              <a:defRPr>
                <a:solidFill>
                  <a:schemeClr val="tx1">
                    <a:tint val="75000"/>
                  </a:schemeClr>
                </a:solidFill>
              </a:defRPr>
            </a:lvl5pPr>
            <a:lvl6pPr marL="2384776" indent="0" algn="ctr">
              <a:buNone/>
              <a:defRPr>
                <a:solidFill>
                  <a:schemeClr val="tx1">
                    <a:tint val="75000"/>
                  </a:schemeClr>
                </a:solidFill>
              </a:defRPr>
            </a:lvl6pPr>
            <a:lvl7pPr marL="2861733" indent="0" algn="ctr">
              <a:buNone/>
              <a:defRPr>
                <a:solidFill>
                  <a:schemeClr val="tx1">
                    <a:tint val="75000"/>
                  </a:schemeClr>
                </a:solidFill>
              </a:defRPr>
            </a:lvl7pPr>
            <a:lvl8pPr marL="3338689" indent="0" algn="ctr">
              <a:buNone/>
              <a:defRPr>
                <a:solidFill>
                  <a:schemeClr val="tx1">
                    <a:tint val="75000"/>
                  </a:schemeClr>
                </a:solidFill>
              </a:defRPr>
            </a:lvl8pPr>
            <a:lvl9pPr marL="381564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0858CF7-AF5B-4CD6-8E00-814414D74924}" type="datetime1">
              <a:rPr lang="ja-JP" altLang="en-US" smtClean="0">
                <a:solidFill>
                  <a:prstClr val="black">
                    <a:tint val="75000"/>
                  </a:prstClr>
                </a:solidFill>
              </a:rPr>
              <a:pPr/>
              <a:t>2025/12/15</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2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83ABD0-4A91-4086-8ACB-0B6956B64F34}" type="datetime1">
              <a:rPr lang="ja-JP" altLang="en-US" smtClean="0">
                <a:solidFill>
                  <a:prstClr val="black">
                    <a:tint val="75000"/>
                  </a:prstClr>
                </a:solidFill>
              </a:rPr>
              <a:pPr/>
              <a:t>2025/12/15</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02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199" y="274644"/>
            <a:ext cx="274320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1" y="274644"/>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2EA41D-3227-4EB1-AD7A-4DD6A07A32C7}" type="datetime1">
              <a:rPr lang="ja-JP" altLang="en-US" smtClean="0">
                <a:solidFill>
                  <a:prstClr val="black">
                    <a:tint val="75000"/>
                  </a:prstClr>
                </a:solidFill>
              </a:rPr>
              <a:pPr/>
              <a:t>2025/12/15</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7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2 つのコンテンツ">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141668" y="700426"/>
            <a:ext cx="11861442" cy="5642530"/>
          </a:xfrm>
          <a:noFill/>
        </p:spPr>
        <p:txBody>
          <a:bodyPr>
            <a:normAutofit/>
          </a:bodyPr>
          <a:lstStyle/>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userDrawn="1"/>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1"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a:t>
            </a:fld>
            <a:endParaRPr lang="en-US">
              <a:solidFill>
                <a:prstClr val="black"/>
              </a:solidFill>
              <a:latin typeface="Arial" charset="0"/>
              <a:ea typeface="ＭＳ Ｐゴシック" charset="-128"/>
            </a:endParaRPr>
          </a:p>
        </p:txBody>
      </p:sp>
      <p:sp>
        <p:nvSpPr>
          <p:cNvPr id="12"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15" name="テキスト ボックス 14"/>
          <p:cNvSpPr txBox="1"/>
          <p:nvPr userDrawn="1"/>
        </p:nvSpPr>
        <p:spPr>
          <a:xfrm>
            <a:off x="-497" y="117936"/>
            <a:ext cx="7953006" cy="618201"/>
          </a:xfrm>
          <a:prstGeom prst="rect">
            <a:avLst/>
          </a:prstGeom>
          <a:noFill/>
          <a:ln>
            <a:noFill/>
          </a:ln>
        </p:spPr>
        <p:txBody>
          <a:bodyPr wrap="square" lIns="100159" tIns="50079" rIns="100159" bIns="50079" rtlCol="0">
            <a:spAutoFit/>
          </a:bodyPr>
          <a:lstStyle/>
          <a:p>
            <a:pPr>
              <a:lnSpc>
                <a:spcPct val="120000"/>
              </a:lnSpc>
            </a:pPr>
            <a:r>
              <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取り巻く環境について</a:t>
            </a:r>
          </a:p>
        </p:txBody>
      </p:sp>
      <p:pic>
        <p:nvPicPr>
          <p:cNvPr id="3" name="図 2">
            <a:extLst>
              <a:ext uri="{FF2B5EF4-FFF2-40B4-BE49-F238E27FC236}">
                <a16:creationId xmlns:a16="http://schemas.microsoft.com/office/drawing/2014/main" id="{C3E199CA-C1EF-4CCB-8C70-0D386F94D7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1663" y="79381"/>
            <a:ext cx="2233556" cy="491382"/>
          </a:xfrm>
          <a:prstGeom prst="rect">
            <a:avLst/>
          </a:prstGeom>
        </p:spPr>
      </p:pic>
    </p:spTree>
    <p:extLst>
      <p:ext uri="{BB962C8B-B14F-4D97-AF65-F5344CB8AC3E}">
        <p14:creationId xmlns:p14="http://schemas.microsoft.com/office/powerpoint/2010/main" val="397984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2 つのコンテンツ">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141668" y="700426"/>
            <a:ext cx="11861442" cy="5642530"/>
          </a:xfrm>
          <a:noFill/>
        </p:spPr>
        <p:txBody>
          <a:bodyPr>
            <a:normAutofit/>
          </a:bodyPr>
          <a:lstStyle/>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userDrawn="1"/>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1"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a:t>
            </a:fld>
            <a:endParaRPr lang="en-US">
              <a:solidFill>
                <a:prstClr val="black"/>
              </a:solidFill>
              <a:latin typeface="Arial" charset="0"/>
              <a:ea typeface="ＭＳ Ｐゴシック" charset="-128"/>
            </a:endParaRPr>
          </a:p>
        </p:txBody>
      </p:sp>
      <p:sp>
        <p:nvSpPr>
          <p:cNvPr id="12"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13"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407259" y="358000"/>
            <a:ext cx="2595851" cy="20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userDrawn="1"/>
        </p:nvSpPr>
        <p:spPr>
          <a:xfrm>
            <a:off x="-497" y="117936"/>
            <a:ext cx="7953006" cy="618201"/>
          </a:xfrm>
          <a:prstGeom prst="rect">
            <a:avLst/>
          </a:prstGeom>
          <a:noFill/>
          <a:ln>
            <a:noFill/>
          </a:ln>
        </p:spPr>
        <p:txBody>
          <a:bodyPr wrap="square" lIns="100159" tIns="50079" rIns="100159" bIns="50079" rtlCol="0">
            <a:spAutoFit/>
          </a:bodyPr>
          <a:lstStyle/>
          <a:p>
            <a:pPr>
              <a:lnSpc>
                <a:spcPct val="120000"/>
              </a:lnSpc>
            </a:pPr>
            <a:r>
              <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冬期一時金に関する組合員の声について</a:t>
            </a:r>
          </a:p>
        </p:txBody>
      </p:sp>
    </p:spTree>
    <p:extLst>
      <p:ext uri="{BB962C8B-B14F-4D97-AF65-F5344CB8AC3E}">
        <p14:creationId xmlns:p14="http://schemas.microsoft.com/office/powerpoint/2010/main" val="3285989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2 つのコンテンツ">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141668" y="700426"/>
            <a:ext cx="11861442" cy="5642530"/>
          </a:xfrm>
          <a:noFill/>
        </p:spPr>
        <p:txBody>
          <a:bodyPr>
            <a:normAutofit/>
          </a:bodyPr>
          <a:lstStyle/>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userDrawn="1"/>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1"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a:t>
            </a:fld>
            <a:endParaRPr lang="en-US">
              <a:solidFill>
                <a:prstClr val="black"/>
              </a:solidFill>
              <a:latin typeface="Arial" charset="0"/>
              <a:ea typeface="ＭＳ Ｐゴシック" charset="-128"/>
            </a:endParaRPr>
          </a:p>
        </p:txBody>
      </p:sp>
      <p:sp>
        <p:nvSpPr>
          <p:cNvPr id="12"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13"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407259" y="358000"/>
            <a:ext cx="2595851" cy="20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userDrawn="1"/>
        </p:nvSpPr>
        <p:spPr>
          <a:xfrm>
            <a:off x="-497" y="117936"/>
            <a:ext cx="7953006" cy="560173"/>
          </a:xfrm>
          <a:prstGeom prst="rect">
            <a:avLst/>
          </a:prstGeom>
          <a:noFill/>
          <a:ln>
            <a:noFill/>
          </a:ln>
        </p:spPr>
        <p:txBody>
          <a:bodyPr wrap="square" lIns="100159" tIns="50079" rIns="100159" bIns="50079" rtlCol="0">
            <a:spAutoFit/>
          </a:bodyPr>
          <a:lstStyle/>
          <a:p>
            <a:pPr>
              <a:lnSpc>
                <a:spcPct val="120000"/>
              </a:lnSpc>
            </a:pPr>
            <a:r>
              <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会社一致に向けた労使協働の取り組みについて</a:t>
            </a:r>
          </a:p>
        </p:txBody>
      </p:sp>
    </p:spTree>
    <p:extLst>
      <p:ext uri="{BB962C8B-B14F-4D97-AF65-F5344CB8AC3E}">
        <p14:creationId xmlns:p14="http://schemas.microsoft.com/office/powerpoint/2010/main" val="2709211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2 つのコンテンツ">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141668" y="700426"/>
            <a:ext cx="11861442" cy="5642530"/>
          </a:xfrm>
          <a:noFill/>
        </p:spPr>
        <p:txBody>
          <a:bodyPr>
            <a:normAutofit/>
          </a:bodyPr>
          <a:lstStyle/>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userDrawn="1"/>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1"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a:t>
            </a:fld>
            <a:endParaRPr lang="en-US">
              <a:solidFill>
                <a:prstClr val="black"/>
              </a:solidFill>
              <a:latin typeface="Arial" charset="0"/>
              <a:ea typeface="ＭＳ Ｐゴシック" charset="-128"/>
            </a:endParaRPr>
          </a:p>
        </p:txBody>
      </p:sp>
      <p:sp>
        <p:nvSpPr>
          <p:cNvPr id="12"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13"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407259" y="358000"/>
            <a:ext cx="2595851" cy="20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userDrawn="1"/>
        </p:nvSpPr>
        <p:spPr>
          <a:xfrm>
            <a:off x="-497" y="117936"/>
            <a:ext cx="7953006" cy="618201"/>
          </a:xfrm>
          <a:prstGeom prst="rect">
            <a:avLst/>
          </a:prstGeom>
          <a:noFill/>
          <a:ln>
            <a:noFill/>
          </a:ln>
        </p:spPr>
        <p:txBody>
          <a:bodyPr wrap="square" lIns="100159" tIns="50079" rIns="100159" bIns="50079" rtlCol="0">
            <a:spAutoFit/>
          </a:bodyPr>
          <a:lstStyle/>
          <a:p>
            <a:pPr>
              <a:lnSpc>
                <a:spcPct val="120000"/>
              </a:lnSpc>
            </a:pPr>
            <a:r>
              <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【Ⅴ】2022</a:t>
            </a: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年度上期利益予算の必達に向けて</a:t>
            </a:r>
          </a:p>
        </p:txBody>
      </p:sp>
    </p:spTree>
    <p:extLst>
      <p:ext uri="{BB962C8B-B14F-4D97-AF65-F5344CB8AC3E}">
        <p14:creationId xmlns:p14="http://schemas.microsoft.com/office/powerpoint/2010/main" val="424406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2 つのコンテンツ">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141668" y="700426"/>
            <a:ext cx="11861442" cy="5642530"/>
          </a:xfrm>
          <a:noFill/>
        </p:spPr>
        <p:txBody>
          <a:bodyPr>
            <a:normAutofit/>
          </a:bodyPr>
          <a:lstStyle/>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userDrawn="1"/>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1"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a:t>
            </a:fld>
            <a:endParaRPr lang="en-US">
              <a:solidFill>
                <a:prstClr val="black"/>
              </a:solidFill>
              <a:latin typeface="Arial" charset="0"/>
              <a:ea typeface="ＭＳ Ｐゴシック" charset="-128"/>
            </a:endParaRPr>
          </a:p>
        </p:txBody>
      </p:sp>
      <p:sp>
        <p:nvSpPr>
          <p:cNvPr id="12"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13"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407259" y="358000"/>
            <a:ext cx="2595851" cy="20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userDrawn="1"/>
        </p:nvSpPr>
        <p:spPr>
          <a:xfrm>
            <a:off x="-497" y="117936"/>
            <a:ext cx="7953006" cy="618201"/>
          </a:xfrm>
          <a:prstGeom prst="rect">
            <a:avLst/>
          </a:prstGeom>
          <a:noFill/>
          <a:ln>
            <a:noFill/>
          </a:ln>
        </p:spPr>
        <p:txBody>
          <a:bodyPr wrap="square" lIns="100159" tIns="50079" rIns="100159" bIns="50079" rtlCol="0">
            <a:spAutoFit/>
          </a:bodyPr>
          <a:lstStyle/>
          <a:p>
            <a:pPr>
              <a:lnSpc>
                <a:spcPct val="120000"/>
              </a:lnSpc>
            </a:pPr>
            <a:r>
              <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第１回団体交渉後の組合員の声について</a:t>
            </a:r>
          </a:p>
        </p:txBody>
      </p:sp>
    </p:spTree>
    <p:extLst>
      <p:ext uri="{BB962C8B-B14F-4D97-AF65-F5344CB8AC3E}">
        <p14:creationId xmlns:p14="http://schemas.microsoft.com/office/powerpoint/2010/main" val="211845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2 つのコンテンツ">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141668" y="700426"/>
            <a:ext cx="11861442" cy="5642530"/>
          </a:xfrm>
          <a:noFill/>
        </p:spPr>
        <p:txBody>
          <a:bodyPr>
            <a:normAutofit/>
          </a:bodyPr>
          <a:lstStyle/>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endParaRPr lang="en-US" altLang="ja-JP" sz="1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userDrawn="1"/>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1"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a:t>
            </a:fld>
            <a:endParaRPr lang="en-US">
              <a:solidFill>
                <a:prstClr val="black"/>
              </a:solidFill>
              <a:latin typeface="Arial" charset="0"/>
              <a:ea typeface="ＭＳ Ｐゴシック" charset="-128"/>
            </a:endParaRPr>
          </a:p>
        </p:txBody>
      </p:sp>
      <p:sp>
        <p:nvSpPr>
          <p:cNvPr id="12"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13"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407259" y="358000"/>
            <a:ext cx="2595851" cy="20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userDrawn="1"/>
        </p:nvSpPr>
        <p:spPr>
          <a:xfrm>
            <a:off x="-497" y="117936"/>
            <a:ext cx="7953006" cy="618201"/>
          </a:xfrm>
          <a:prstGeom prst="rect">
            <a:avLst/>
          </a:prstGeom>
          <a:noFill/>
          <a:ln>
            <a:noFill/>
          </a:ln>
        </p:spPr>
        <p:txBody>
          <a:bodyPr wrap="square" lIns="100159" tIns="50079" rIns="100159" bIns="50079" rtlCol="0">
            <a:spAutoFit/>
          </a:bodyPr>
          <a:lstStyle/>
          <a:p>
            <a:pPr>
              <a:lnSpc>
                <a:spcPct val="120000"/>
              </a:lnSpc>
            </a:pPr>
            <a:r>
              <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労使協働の取り組みについて</a:t>
            </a:r>
          </a:p>
        </p:txBody>
      </p:sp>
    </p:spTree>
    <p:extLst>
      <p:ext uri="{BB962C8B-B14F-4D97-AF65-F5344CB8AC3E}">
        <p14:creationId xmlns:p14="http://schemas.microsoft.com/office/powerpoint/2010/main" val="284961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793CE8-5E13-4130-822E-0BEF7CFD9435}" type="datetime1">
              <a:rPr lang="ja-JP" altLang="en-US" smtClean="0">
                <a:solidFill>
                  <a:prstClr val="black">
                    <a:tint val="75000"/>
                  </a:prstClr>
                </a:solidFill>
              </a:rPr>
              <a:pPr/>
              <a:t>2025/12/15</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6"/>
            <a:ext cx="10363200" cy="1362075"/>
          </a:xfrm>
        </p:spPr>
        <p:txBody>
          <a:bodyPr anchor="t"/>
          <a:lstStyle>
            <a:lvl1pPr algn="l">
              <a:defRPr sz="4191"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95">
                <a:solidFill>
                  <a:schemeClr val="tx1">
                    <a:tint val="75000"/>
                  </a:schemeClr>
                </a:solidFill>
              </a:defRPr>
            </a:lvl1pPr>
            <a:lvl2pPr marL="476955" indent="0">
              <a:buNone/>
              <a:defRPr sz="1905">
                <a:solidFill>
                  <a:schemeClr val="tx1">
                    <a:tint val="75000"/>
                  </a:schemeClr>
                </a:solidFill>
              </a:defRPr>
            </a:lvl2pPr>
            <a:lvl3pPr marL="953911" indent="0">
              <a:buNone/>
              <a:defRPr sz="1714">
                <a:solidFill>
                  <a:schemeClr val="tx1">
                    <a:tint val="75000"/>
                  </a:schemeClr>
                </a:solidFill>
              </a:defRPr>
            </a:lvl3pPr>
            <a:lvl4pPr marL="1430867" indent="0">
              <a:buNone/>
              <a:defRPr sz="1429">
                <a:solidFill>
                  <a:schemeClr val="tx1">
                    <a:tint val="75000"/>
                  </a:schemeClr>
                </a:solidFill>
              </a:defRPr>
            </a:lvl4pPr>
            <a:lvl5pPr marL="1907821" indent="0">
              <a:buNone/>
              <a:defRPr sz="1429">
                <a:solidFill>
                  <a:schemeClr val="tx1">
                    <a:tint val="75000"/>
                  </a:schemeClr>
                </a:solidFill>
              </a:defRPr>
            </a:lvl5pPr>
            <a:lvl6pPr marL="2384776" indent="0">
              <a:buNone/>
              <a:defRPr sz="1429">
                <a:solidFill>
                  <a:schemeClr val="tx1">
                    <a:tint val="75000"/>
                  </a:schemeClr>
                </a:solidFill>
              </a:defRPr>
            </a:lvl6pPr>
            <a:lvl7pPr marL="2861733" indent="0">
              <a:buNone/>
              <a:defRPr sz="1429">
                <a:solidFill>
                  <a:schemeClr val="tx1">
                    <a:tint val="75000"/>
                  </a:schemeClr>
                </a:solidFill>
              </a:defRPr>
            </a:lvl7pPr>
            <a:lvl8pPr marL="3338689" indent="0">
              <a:buNone/>
              <a:defRPr sz="1429">
                <a:solidFill>
                  <a:schemeClr val="tx1">
                    <a:tint val="75000"/>
                  </a:schemeClr>
                </a:solidFill>
              </a:defRPr>
            </a:lvl8pPr>
            <a:lvl9pPr marL="3815643" indent="0">
              <a:buNone/>
              <a:defRPr sz="142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3E805E1-04E0-46C1-9C28-48DFF6A265F4}" type="datetime1">
              <a:rPr lang="ja-JP" altLang="en-US" smtClean="0">
                <a:solidFill>
                  <a:prstClr val="black">
                    <a:tint val="75000"/>
                  </a:prstClr>
                </a:solidFill>
              </a:rPr>
              <a:pPr/>
              <a:t>2025/12/15</a:t>
            </a:fld>
            <a:endParaRPr 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6" name="スライド番号プレースホルダー 5"/>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63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799" cy="4525963"/>
          </a:xfrm>
        </p:spPr>
        <p:txBody>
          <a:bodyPr/>
          <a:lstStyle>
            <a:lvl1pPr>
              <a:defRPr sz="2952"/>
            </a:lvl1pPr>
            <a:lvl2pPr>
              <a:defRPr sz="2476"/>
            </a:lvl2pPr>
            <a:lvl3pPr>
              <a:defRPr sz="2095"/>
            </a:lvl3pPr>
            <a:lvl4pPr>
              <a:defRPr sz="1905"/>
            </a:lvl4pPr>
            <a:lvl5pPr>
              <a:defRPr sz="1905"/>
            </a:lvl5pPr>
            <a:lvl6pPr>
              <a:defRPr sz="1905"/>
            </a:lvl6pPr>
            <a:lvl7pPr>
              <a:defRPr sz="1905"/>
            </a:lvl7pPr>
            <a:lvl8pPr>
              <a:defRPr sz="1905"/>
            </a:lvl8pPr>
            <a:lvl9pPr>
              <a:defRPr sz="19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1" y="1600206"/>
            <a:ext cx="5384799" cy="4525963"/>
          </a:xfrm>
        </p:spPr>
        <p:txBody>
          <a:bodyPr/>
          <a:lstStyle>
            <a:lvl1pPr>
              <a:defRPr sz="2952"/>
            </a:lvl1pPr>
            <a:lvl2pPr>
              <a:defRPr sz="2476"/>
            </a:lvl2pPr>
            <a:lvl3pPr>
              <a:defRPr sz="2095"/>
            </a:lvl3pPr>
            <a:lvl4pPr>
              <a:defRPr sz="1905"/>
            </a:lvl4pPr>
            <a:lvl5pPr>
              <a:defRPr sz="1905"/>
            </a:lvl5pPr>
            <a:lvl6pPr>
              <a:defRPr sz="1905"/>
            </a:lvl6pPr>
            <a:lvl7pPr>
              <a:defRPr sz="1905"/>
            </a:lvl7pPr>
            <a:lvl8pPr>
              <a:defRPr sz="1905"/>
            </a:lvl8pPr>
            <a:lvl9pPr>
              <a:defRPr sz="19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3EB80FC-B091-479D-872B-821FB4D239D9}" type="datetime1">
              <a:rPr lang="ja-JP" altLang="en-US" smtClean="0">
                <a:solidFill>
                  <a:prstClr val="black">
                    <a:tint val="75000"/>
                  </a:prstClr>
                </a:solidFill>
              </a:rPr>
              <a:pPr/>
              <a:t>2025/12/15</a:t>
            </a:fld>
            <a:endParaRPr 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7" name="スライド番号プレースホルダー 6"/>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74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2" y="1535113"/>
            <a:ext cx="5386917" cy="639762"/>
          </a:xfrm>
        </p:spPr>
        <p:txBody>
          <a:bodyPr anchor="b"/>
          <a:lstStyle>
            <a:lvl1pPr marL="0" indent="0">
              <a:buNone/>
              <a:defRPr sz="2476" b="1"/>
            </a:lvl1pPr>
            <a:lvl2pPr marL="476955" indent="0">
              <a:buNone/>
              <a:defRPr sz="2095" b="1"/>
            </a:lvl2pPr>
            <a:lvl3pPr marL="953911" indent="0">
              <a:buNone/>
              <a:defRPr sz="1905" b="1"/>
            </a:lvl3pPr>
            <a:lvl4pPr marL="1430867" indent="0">
              <a:buNone/>
              <a:defRPr sz="1714" b="1"/>
            </a:lvl4pPr>
            <a:lvl5pPr marL="1907821" indent="0">
              <a:buNone/>
              <a:defRPr sz="1714" b="1"/>
            </a:lvl5pPr>
            <a:lvl6pPr marL="2384776" indent="0">
              <a:buNone/>
              <a:defRPr sz="1714" b="1"/>
            </a:lvl6pPr>
            <a:lvl7pPr marL="2861733" indent="0">
              <a:buNone/>
              <a:defRPr sz="1714" b="1"/>
            </a:lvl7pPr>
            <a:lvl8pPr marL="3338689" indent="0">
              <a:buNone/>
              <a:defRPr sz="1714" b="1"/>
            </a:lvl8pPr>
            <a:lvl9pPr marL="3815643" indent="0">
              <a:buNone/>
              <a:defRPr sz="171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2" y="2174875"/>
            <a:ext cx="5386917" cy="3951288"/>
          </a:xfrm>
        </p:spPr>
        <p:txBody>
          <a:bodyPr/>
          <a:lstStyle>
            <a:lvl1pPr>
              <a:defRPr sz="2476"/>
            </a:lvl1pPr>
            <a:lvl2pPr>
              <a:defRPr sz="2095"/>
            </a:lvl2pPr>
            <a:lvl3pPr>
              <a:defRPr sz="1905"/>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3" y="1535113"/>
            <a:ext cx="5389033" cy="639762"/>
          </a:xfrm>
        </p:spPr>
        <p:txBody>
          <a:bodyPr anchor="b"/>
          <a:lstStyle>
            <a:lvl1pPr marL="0" indent="0">
              <a:buNone/>
              <a:defRPr sz="2476" b="1"/>
            </a:lvl1pPr>
            <a:lvl2pPr marL="476955" indent="0">
              <a:buNone/>
              <a:defRPr sz="2095" b="1"/>
            </a:lvl2pPr>
            <a:lvl3pPr marL="953911" indent="0">
              <a:buNone/>
              <a:defRPr sz="1905" b="1"/>
            </a:lvl3pPr>
            <a:lvl4pPr marL="1430867" indent="0">
              <a:buNone/>
              <a:defRPr sz="1714" b="1"/>
            </a:lvl4pPr>
            <a:lvl5pPr marL="1907821" indent="0">
              <a:buNone/>
              <a:defRPr sz="1714" b="1"/>
            </a:lvl5pPr>
            <a:lvl6pPr marL="2384776" indent="0">
              <a:buNone/>
              <a:defRPr sz="1714" b="1"/>
            </a:lvl6pPr>
            <a:lvl7pPr marL="2861733" indent="0">
              <a:buNone/>
              <a:defRPr sz="1714" b="1"/>
            </a:lvl7pPr>
            <a:lvl8pPr marL="3338689" indent="0">
              <a:buNone/>
              <a:defRPr sz="1714" b="1"/>
            </a:lvl8pPr>
            <a:lvl9pPr marL="3815643" indent="0">
              <a:buNone/>
              <a:defRPr sz="171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3" y="2174875"/>
            <a:ext cx="5389033" cy="3951288"/>
          </a:xfrm>
        </p:spPr>
        <p:txBody>
          <a:bodyPr/>
          <a:lstStyle>
            <a:lvl1pPr>
              <a:defRPr sz="2476"/>
            </a:lvl1pPr>
            <a:lvl2pPr>
              <a:defRPr sz="2095"/>
            </a:lvl2pPr>
            <a:lvl3pPr>
              <a:defRPr sz="1905"/>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084E02A-1551-4606-ADF9-34B3DD40C512}" type="datetime1">
              <a:rPr lang="ja-JP" altLang="en-US" smtClean="0">
                <a:solidFill>
                  <a:prstClr val="black">
                    <a:tint val="75000"/>
                  </a:prstClr>
                </a:solidFill>
              </a:rPr>
              <a:pPr/>
              <a:t>2025/12/15</a:t>
            </a:fld>
            <a:endParaRPr 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9" name="スライド番号プレースホルダー 8"/>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11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40917F-A7A8-4577-ADF5-861D97B9E778}" type="datetime1">
              <a:rPr lang="ja-JP" altLang="en-US" smtClean="0">
                <a:solidFill>
                  <a:prstClr val="black">
                    <a:tint val="75000"/>
                  </a:prstClr>
                </a:solidFill>
              </a:rPr>
              <a:pPr/>
              <a:t>2025/12/15</a:t>
            </a:fld>
            <a:endParaRPr 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5" name="スライド番号プレースホルダー 4"/>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03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D65387-2502-4623-B928-7203AAC1B0B8}" type="datetime1">
              <a:rPr lang="ja-JP" altLang="en-US" smtClean="0">
                <a:solidFill>
                  <a:prstClr val="black">
                    <a:tint val="75000"/>
                  </a:prstClr>
                </a:solidFill>
              </a:rPr>
              <a:pPr/>
              <a:t>2025/12/15</a:t>
            </a:fld>
            <a:endParaRPr 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4" name="スライド番号プレースホルダー 3"/>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47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5" y="273050"/>
            <a:ext cx="4011084" cy="1162050"/>
          </a:xfrm>
        </p:spPr>
        <p:txBody>
          <a:bodyPr anchor="b"/>
          <a:lstStyle>
            <a:lvl1pPr algn="l">
              <a:defRPr sz="209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4" y="273056"/>
            <a:ext cx="6815666" cy="5853113"/>
          </a:xfrm>
        </p:spPr>
        <p:txBody>
          <a:bodyPr/>
          <a:lstStyle>
            <a:lvl1pPr>
              <a:defRPr sz="3333"/>
            </a:lvl1pPr>
            <a:lvl2pPr>
              <a:defRPr sz="2952"/>
            </a:lvl2pPr>
            <a:lvl3pPr>
              <a:defRPr sz="2476"/>
            </a:lvl3pPr>
            <a:lvl4pPr>
              <a:defRPr sz="2095"/>
            </a:lvl4pPr>
            <a:lvl5pPr>
              <a:defRPr sz="2095"/>
            </a:lvl5pPr>
            <a:lvl6pPr>
              <a:defRPr sz="2095"/>
            </a:lvl6pPr>
            <a:lvl7pPr>
              <a:defRPr sz="2095"/>
            </a:lvl7pPr>
            <a:lvl8pPr>
              <a:defRPr sz="2095"/>
            </a:lvl8pPr>
            <a:lvl9pPr>
              <a:defRPr sz="209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5" y="1435106"/>
            <a:ext cx="4011084" cy="4691063"/>
          </a:xfrm>
        </p:spPr>
        <p:txBody>
          <a:bodyPr/>
          <a:lstStyle>
            <a:lvl1pPr marL="0" indent="0">
              <a:buNone/>
              <a:defRPr sz="1429"/>
            </a:lvl1pPr>
            <a:lvl2pPr marL="476955" indent="0">
              <a:buNone/>
              <a:defRPr sz="1238"/>
            </a:lvl2pPr>
            <a:lvl3pPr marL="953911" indent="0">
              <a:buNone/>
              <a:defRPr sz="1048"/>
            </a:lvl3pPr>
            <a:lvl4pPr marL="1430867" indent="0">
              <a:buNone/>
              <a:defRPr sz="952"/>
            </a:lvl4pPr>
            <a:lvl5pPr marL="1907821" indent="0">
              <a:buNone/>
              <a:defRPr sz="952"/>
            </a:lvl5pPr>
            <a:lvl6pPr marL="2384776" indent="0">
              <a:buNone/>
              <a:defRPr sz="952"/>
            </a:lvl6pPr>
            <a:lvl7pPr marL="2861733" indent="0">
              <a:buNone/>
              <a:defRPr sz="952"/>
            </a:lvl7pPr>
            <a:lvl8pPr marL="3338689" indent="0">
              <a:buNone/>
              <a:defRPr sz="952"/>
            </a:lvl8pPr>
            <a:lvl9pPr marL="3815643" indent="0">
              <a:buNone/>
              <a:defRPr sz="95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B70E6D-E99B-4AFF-9A60-66C29E0B63C1}" type="datetime1">
              <a:rPr lang="ja-JP" altLang="en-US" smtClean="0">
                <a:solidFill>
                  <a:prstClr val="black">
                    <a:tint val="75000"/>
                  </a:prstClr>
                </a:solidFill>
              </a:rPr>
              <a:pPr/>
              <a:t>2025/12/15</a:t>
            </a:fld>
            <a:endParaRPr 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7" name="スライド番号プレースホルダー 6"/>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3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22" y="4800601"/>
            <a:ext cx="7315200" cy="566738"/>
          </a:xfrm>
        </p:spPr>
        <p:txBody>
          <a:bodyPr anchor="b"/>
          <a:lstStyle>
            <a:lvl1pPr algn="l">
              <a:defRPr sz="2095" b="1"/>
            </a:lvl1pPr>
          </a:lstStyle>
          <a:p>
            <a:r>
              <a:rPr kumimoji="1" lang="ja-JP" altLang="en-US"/>
              <a:t>マスター タイトルの書式設定</a:t>
            </a:r>
          </a:p>
        </p:txBody>
      </p:sp>
      <p:sp>
        <p:nvSpPr>
          <p:cNvPr id="3" name="図プレースホルダー 2"/>
          <p:cNvSpPr>
            <a:spLocks noGrp="1"/>
          </p:cNvSpPr>
          <p:nvPr>
            <p:ph type="pic" idx="1"/>
          </p:nvPr>
        </p:nvSpPr>
        <p:spPr>
          <a:xfrm>
            <a:off x="2389722" y="612775"/>
            <a:ext cx="7315200" cy="4114800"/>
          </a:xfrm>
        </p:spPr>
        <p:txBody>
          <a:bodyPr/>
          <a:lstStyle>
            <a:lvl1pPr marL="0" indent="0">
              <a:buNone/>
              <a:defRPr sz="3333"/>
            </a:lvl1pPr>
            <a:lvl2pPr marL="476955" indent="0">
              <a:buNone/>
              <a:defRPr sz="2952"/>
            </a:lvl2pPr>
            <a:lvl3pPr marL="953911" indent="0">
              <a:buNone/>
              <a:defRPr sz="2476"/>
            </a:lvl3pPr>
            <a:lvl4pPr marL="1430867" indent="0">
              <a:buNone/>
              <a:defRPr sz="2095"/>
            </a:lvl4pPr>
            <a:lvl5pPr marL="1907821" indent="0">
              <a:buNone/>
              <a:defRPr sz="2095"/>
            </a:lvl5pPr>
            <a:lvl6pPr marL="2384776" indent="0">
              <a:buNone/>
              <a:defRPr sz="2095"/>
            </a:lvl6pPr>
            <a:lvl7pPr marL="2861733" indent="0">
              <a:buNone/>
              <a:defRPr sz="2095"/>
            </a:lvl7pPr>
            <a:lvl8pPr marL="3338689" indent="0">
              <a:buNone/>
              <a:defRPr sz="2095"/>
            </a:lvl8pPr>
            <a:lvl9pPr marL="3815643" indent="0">
              <a:buNone/>
              <a:defRPr sz="2095"/>
            </a:lvl9pPr>
          </a:lstStyle>
          <a:p>
            <a:endParaRPr kumimoji="1" lang="ja-JP" altLang="en-US"/>
          </a:p>
        </p:txBody>
      </p:sp>
      <p:sp>
        <p:nvSpPr>
          <p:cNvPr id="4" name="テキスト プレースホルダー 3"/>
          <p:cNvSpPr>
            <a:spLocks noGrp="1"/>
          </p:cNvSpPr>
          <p:nvPr>
            <p:ph type="body" sz="half" idx="2"/>
          </p:nvPr>
        </p:nvSpPr>
        <p:spPr>
          <a:xfrm>
            <a:off x="2389722" y="5367339"/>
            <a:ext cx="7315200" cy="804862"/>
          </a:xfrm>
        </p:spPr>
        <p:txBody>
          <a:bodyPr/>
          <a:lstStyle>
            <a:lvl1pPr marL="0" indent="0">
              <a:buNone/>
              <a:defRPr sz="1429"/>
            </a:lvl1pPr>
            <a:lvl2pPr marL="476955" indent="0">
              <a:buNone/>
              <a:defRPr sz="1238"/>
            </a:lvl2pPr>
            <a:lvl3pPr marL="953911" indent="0">
              <a:buNone/>
              <a:defRPr sz="1048"/>
            </a:lvl3pPr>
            <a:lvl4pPr marL="1430867" indent="0">
              <a:buNone/>
              <a:defRPr sz="952"/>
            </a:lvl4pPr>
            <a:lvl5pPr marL="1907821" indent="0">
              <a:buNone/>
              <a:defRPr sz="952"/>
            </a:lvl5pPr>
            <a:lvl6pPr marL="2384776" indent="0">
              <a:buNone/>
              <a:defRPr sz="952"/>
            </a:lvl6pPr>
            <a:lvl7pPr marL="2861733" indent="0">
              <a:buNone/>
              <a:defRPr sz="952"/>
            </a:lvl7pPr>
            <a:lvl8pPr marL="3338689" indent="0">
              <a:buNone/>
              <a:defRPr sz="952"/>
            </a:lvl8pPr>
            <a:lvl9pPr marL="3815643" indent="0">
              <a:buNone/>
              <a:defRPr sz="95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D17200-97C1-4022-B7DD-F919394CDC8C}" type="datetime1">
              <a:rPr lang="ja-JP" altLang="en-US" smtClean="0">
                <a:solidFill>
                  <a:prstClr val="black">
                    <a:tint val="75000"/>
                  </a:prstClr>
                </a:solidFill>
              </a:rPr>
              <a:pPr/>
              <a:t>2025/12/15</a:t>
            </a:fld>
            <a:endParaRPr 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solidFill>
                  <a:prstClr val="black">
                    <a:tint val="75000"/>
                  </a:prstClr>
                </a:solidFill>
              </a:rPr>
              <a:t>Copyright(C) Ito-yokado Co.Ltd.All Rights Reserved.</a:t>
            </a:r>
          </a:p>
        </p:txBody>
      </p:sp>
      <p:sp>
        <p:nvSpPr>
          <p:cNvPr id="7" name="スライド番号プレースホルダー 6"/>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51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100159" tIns="50079" rIns="100159" bIns="50079"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100159" tIns="50079" rIns="100159" bIns="50079"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6"/>
            <a:ext cx="2844800" cy="365125"/>
          </a:xfrm>
          <a:prstGeom prst="rect">
            <a:avLst/>
          </a:prstGeom>
        </p:spPr>
        <p:txBody>
          <a:bodyPr vert="horz" lIns="100159" tIns="50079" rIns="100159" bIns="50079" rtlCol="0" anchor="ctr"/>
          <a:lstStyle>
            <a:lvl1pPr algn="l">
              <a:defRPr sz="1238">
                <a:solidFill>
                  <a:schemeClr val="tx1">
                    <a:tint val="75000"/>
                  </a:schemeClr>
                </a:solidFill>
              </a:defRPr>
            </a:lvl1pPr>
          </a:lstStyle>
          <a:p>
            <a:pPr defTabSz="953911"/>
            <a:fld id="{A4C3AD7F-6F69-4C61-8731-07E505C06B6F}" type="datetime1">
              <a:rPr kumimoji="0" lang="ja-JP" altLang="en-US" smtClean="0">
                <a:solidFill>
                  <a:prstClr val="black">
                    <a:tint val="75000"/>
                  </a:prstClr>
                </a:solidFill>
              </a:rPr>
              <a:pPr defTabSz="953911"/>
              <a:t>2025/12/15</a:t>
            </a:fld>
            <a:endParaRPr kumimoji="0" lang="en-US">
              <a:solidFill>
                <a:prstClr val="black">
                  <a:tint val="75000"/>
                </a:prstClr>
              </a:solidFill>
            </a:endParaRPr>
          </a:p>
        </p:txBody>
      </p:sp>
      <p:sp>
        <p:nvSpPr>
          <p:cNvPr id="5" name="フッター プレースホルダー 4"/>
          <p:cNvSpPr>
            <a:spLocks noGrp="1"/>
          </p:cNvSpPr>
          <p:nvPr>
            <p:ph type="ftr" sz="quarter" idx="3"/>
          </p:nvPr>
        </p:nvSpPr>
        <p:spPr>
          <a:xfrm>
            <a:off x="4165606" y="6356356"/>
            <a:ext cx="3860800" cy="365125"/>
          </a:xfrm>
          <a:prstGeom prst="rect">
            <a:avLst/>
          </a:prstGeom>
        </p:spPr>
        <p:txBody>
          <a:bodyPr vert="horz" lIns="100159" tIns="50079" rIns="100159" bIns="50079" rtlCol="0" anchor="ctr"/>
          <a:lstStyle>
            <a:lvl1pPr algn="ctr">
              <a:defRPr sz="1238">
                <a:solidFill>
                  <a:schemeClr val="tx1">
                    <a:tint val="75000"/>
                  </a:schemeClr>
                </a:solidFill>
              </a:defRPr>
            </a:lvl1pPr>
          </a:lstStyle>
          <a:p>
            <a:pPr defTabSz="953911"/>
            <a:r>
              <a:rPr kumimoji="0" lang="en-US">
                <a:solidFill>
                  <a:prstClr val="black">
                    <a:tint val="75000"/>
                  </a:prstClr>
                </a:solidFill>
              </a:rPr>
              <a:t>Copyright(C) Ito-yokado Co.Ltd.All Rights Reserved.</a:t>
            </a:r>
          </a:p>
        </p:txBody>
      </p:sp>
      <p:sp>
        <p:nvSpPr>
          <p:cNvPr id="6" name="スライド番号プレースホルダー 5"/>
          <p:cNvSpPr>
            <a:spLocks noGrp="1"/>
          </p:cNvSpPr>
          <p:nvPr>
            <p:ph type="sldNum" sz="quarter" idx="4"/>
          </p:nvPr>
        </p:nvSpPr>
        <p:spPr>
          <a:xfrm>
            <a:off x="8737600" y="6356356"/>
            <a:ext cx="2844800" cy="365125"/>
          </a:xfrm>
          <a:prstGeom prst="rect">
            <a:avLst/>
          </a:prstGeom>
        </p:spPr>
        <p:txBody>
          <a:bodyPr vert="horz" lIns="100159" tIns="50079" rIns="100159" bIns="50079" rtlCol="0" anchor="ctr"/>
          <a:lstStyle>
            <a:lvl1pPr algn="r">
              <a:defRPr sz="1238">
                <a:solidFill>
                  <a:schemeClr val="tx1">
                    <a:tint val="75000"/>
                  </a:schemeClr>
                </a:solidFill>
              </a:defRPr>
            </a:lvl1pPr>
          </a:lstStyle>
          <a:p>
            <a:pPr defTabSz="953911"/>
            <a:fld id="{687D7A59-36E2-48B9-B146-C1E59501F63F}" type="slidenum">
              <a:rPr kumimoji="0" lang="en-US" smtClean="0">
                <a:solidFill>
                  <a:prstClr val="black">
                    <a:tint val="75000"/>
                  </a:prstClr>
                </a:solidFill>
              </a:rPr>
              <a:pPr defTabSz="953911"/>
              <a:t>‹#›</a:t>
            </a:fld>
            <a:endParaRPr kumimoji="0" lang="en-US">
              <a:solidFill>
                <a:prstClr val="black">
                  <a:tint val="75000"/>
                </a:prstClr>
              </a:solidFill>
            </a:endParaRPr>
          </a:p>
        </p:txBody>
      </p:sp>
    </p:spTree>
    <p:extLst>
      <p:ext uri="{BB962C8B-B14F-4D97-AF65-F5344CB8AC3E}">
        <p14:creationId xmlns:p14="http://schemas.microsoft.com/office/powerpoint/2010/main" val="999784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3" r:id="rId12"/>
    <p:sldLayoutId id="2147483694" r:id="rId13"/>
    <p:sldLayoutId id="2147483696" r:id="rId14"/>
    <p:sldLayoutId id="2147483698" r:id="rId15"/>
    <p:sldLayoutId id="2147483695" r:id="rId16"/>
    <p:sldLayoutId id="2147483697" r:id="rId17"/>
  </p:sldLayoutIdLst>
  <p:hf hdr="0"/>
  <p:txStyles>
    <p:titleStyle>
      <a:lvl1pPr algn="ctr" defTabSz="953911" rtl="0" eaLnBrk="1" latinLnBrk="0" hangingPunct="1">
        <a:spcBef>
          <a:spcPct val="0"/>
        </a:spcBef>
        <a:buNone/>
        <a:defRPr kumimoji="1" sz="4572" kern="1200">
          <a:solidFill>
            <a:schemeClr val="tx1"/>
          </a:solidFill>
          <a:latin typeface="+mj-lt"/>
          <a:ea typeface="+mj-ea"/>
          <a:cs typeface="+mj-cs"/>
        </a:defRPr>
      </a:lvl1pPr>
    </p:titleStyle>
    <p:bodyStyle>
      <a:lvl1pPr marL="357717" indent="-357717" algn="l" defTabSz="953911" rtl="0" eaLnBrk="1" latinLnBrk="0" hangingPunct="1">
        <a:spcBef>
          <a:spcPct val="20000"/>
        </a:spcBef>
        <a:buFont typeface="Arial" pitchFamily="34" charset="0"/>
        <a:buChar char="•"/>
        <a:defRPr kumimoji="1" sz="3333" kern="1200">
          <a:solidFill>
            <a:schemeClr val="tx1"/>
          </a:solidFill>
          <a:latin typeface="+mn-lt"/>
          <a:ea typeface="+mn-ea"/>
          <a:cs typeface="+mn-cs"/>
        </a:defRPr>
      </a:lvl1pPr>
      <a:lvl2pPr marL="775054" indent="-298095" algn="l" defTabSz="953911" rtl="0" eaLnBrk="1" latinLnBrk="0" hangingPunct="1">
        <a:spcBef>
          <a:spcPct val="20000"/>
        </a:spcBef>
        <a:buFont typeface="Arial" pitchFamily="34" charset="0"/>
        <a:buChar char="–"/>
        <a:defRPr kumimoji="1" sz="2952" kern="1200">
          <a:solidFill>
            <a:schemeClr val="tx1"/>
          </a:solidFill>
          <a:latin typeface="+mn-lt"/>
          <a:ea typeface="+mn-ea"/>
          <a:cs typeface="+mn-cs"/>
        </a:defRPr>
      </a:lvl2pPr>
      <a:lvl3pPr marL="1192391" indent="-238478" algn="l" defTabSz="953911" rtl="0" eaLnBrk="1" latinLnBrk="0" hangingPunct="1">
        <a:spcBef>
          <a:spcPct val="20000"/>
        </a:spcBef>
        <a:buFont typeface="Arial" pitchFamily="34" charset="0"/>
        <a:buChar char="•"/>
        <a:defRPr kumimoji="1" sz="2476" kern="1200">
          <a:solidFill>
            <a:schemeClr val="tx1"/>
          </a:solidFill>
          <a:latin typeface="+mn-lt"/>
          <a:ea typeface="+mn-ea"/>
          <a:cs typeface="+mn-cs"/>
        </a:defRPr>
      </a:lvl3pPr>
      <a:lvl4pPr marL="1669345" indent="-238478" algn="l" defTabSz="953911" rtl="0" eaLnBrk="1" latinLnBrk="0" hangingPunct="1">
        <a:spcBef>
          <a:spcPct val="20000"/>
        </a:spcBef>
        <a:buFont typeface="Arial" pitchFamily="34" charset="0"/>
        <a:buChar char="–"/>
        <a:defRPr kumimoji="1" sz="2095" kern="1200">
          <a:solidFill>
            <a:schemeClr val="tx1"/>
          </a:solidFill>
          <a:latin typeface="+mn-lt"/>
          <a:ea typeface="+mn-ea"/>
          <a:cs typeface="+mn-cs"/>
        </a:defRPr>
      </a:lvl4pPr>
      <a:lvl5pPr marL="2146300" indent="-238478" algn="l" defTabSz="953911" rtl="0" eaLnBrk="1" latinLnBrk="0" hangingPunct="1">
        <a:spcBef>
          <a:spcPct val="20000"/>
        </a:spcBef>
        <a:buFont typeface="Arial" pitchFamily="34" charset="0"/>
        <a:buChar char="»"/>
        <a:defRPr kumimoji="1" sz="2095" kern="1200">
          <a:solidFill>
            <a:schemeClr val="tx1"/>
          </a:solidFill>
          <a:latin typeface="+mn-lt"/>
          <a:ea typeface="+mn-ea"/>
          <a:cs typeface="+mn-cs"/>
        </a:defRPr>
      </a:lvl5pPr>
      <a:lvl6pPr marL="2623254" indent="-238478" algn="l" defTabSz="953911" rtl="0" eaLnBrk="1" latinLnBrk="0" hangingPunct="1">
        <a:spcBef>
          <a:spcPct val="20000"/>
        </a:spcBef>
        <a:buFont typeface="Arial" pitchFamily="34" charset="0"/>
        <a:buChar char="•"/>
        <a:defRPr kumimoji="1" sz="2095" kern="1200">
          <a:solidFill>
            <a:schemeClr val="tx1"/>
          </a:solidFill>
          <a:latin typeface="+mn-lt"/>
          <a:ea typeface="+mn-ea"/>
          <a:cs typeface="+mn-cs"/>
        </a:defRPr>
      </a:lvl6pPr>
      <a:lvl7pPr marL="3100212" indent="-238478" algn="l" defTabSz="953911" rtl="0" eaLnBrk="1" latinLnBrk="0" hangingPunct="1">
        <a:spcBef>
          <a:spcPct val="20000"/>
        </a:spcBef>
        <a:buFont typeface="Arial" pitchFamily="34" charset="0"/>
        <a:buChar char="•"/>
        <a:defRPr kumimoji="1" sz="2095" kern="1200">
          <a:solidFill>
            <a:schemeClr val="tx1"/>
          </a:solidFill>
          <a:latin typeface="+mn-lt"/>
          <a:ea typeface="+mn-ea"/>
          <a:cs typeface="+mn-cs"/>
        </a:defRPr>
      </a:lvl7pPr>
      <a:lvl8pPr marL="3577167" indent="-238478" algn="l" defTabSz="953911" rtl="0" eaLnBrk="1" latinLnBrk="0" hangingPunct="1">
        <a:spcBef>
          <a:spcPct val="20000"/>
        </a:spcBef>
        <a:buFont typeface="Arial" pitchFamily="34" charset="0"/>
        <a:buChar char="•"/>
        <a:defRPr kumimoji="1" sz="2095" kern="1200">
          <a:solidFill>
            <a:schemeClr val="tx1"/>
          </a:solidFill>
          <a:latin typeface="+mn-lt"/>
          <a:ea typeface="+mn-ea"/>
          <a:cs typeface="+mn-cs"/>
        </a:defRPr>
      </a:lvl8pPr>
      <a:lvl9pPr marL="4054121" indent="-238478" algn="l" defTabSz="953911" rtl="0" eaLnBrk="1" latinLnBrk="0" hangingPunct="1">
        <a:spcBef>
          <a:spcPct val="20000"/>
        </a:spcBef>
        <a:buFont typeface="Arial" pitchFamily="34" charset="0"/>
        <a:buChar char="•"/>
        <a:defRPr kumimoji="1" sz="2095" kern="1200">
          <a:solidFill>
            <a:schemeClr val="tx1"/>
          </a:solidFill>
          <a:latin typeface="+mn-lt"/>
          <a:ea typeface="+mn-ea"/>
          <a:cs typeface="+mn-cs"/>
        </a:defRPr>
      </a:lvl9pPr>
    </p:bodyStyle>
    <p:otherStyle>
      <a:defPPr>
        <a:defRPr lang="ja-JP"/>
      </a:defPPr>
      <a:lvl1pPr marL="0" algn="l" defTabSz="953911" rtl="0" eaLnBrk="1" latinLnBrk="0" hangingPunct="1">
        <a:defRPr kumimoji="1" sz="1905" kern="1200">
          <a:solidFill>
            <a:schemeClr val="tx1"/>
          </a:solidFill>
          <a:latin typeface="+mn-lt"/>
          <a:ea typeface="+mn-ea"/>
          <a:cs typeface="+mn-cs"/>
        </a:defRPr>
      </a:lvl1pPr>
      <a:lvl2pPr marL="476955" algn="l" defTabSz="953911" rtl="0" eaLnBrk="1" latinLnBrk="0" hangingPunct="1">
        <a:defRPr kumimoji="1" sz="1905" kern="1200">
          <a:solidFill>
            <a:schemeClr val="tx1"/>
          </a:solidFill>
          <a:latin typeface="+mn-lt"/>
          <a:ea typeface="+mn-ea"/>
          <a:cs typeface="+mn-cs"/>
        </a:defRPr>
      </a:lvl2pPr>
      <a:lvl3pPr marL="953911" algn="l" defTabSz="953911" rtl="0" eaLnBrk="1" latinLnBrk="0" hangingPunct="1">
        <a:defRPr kumimoji="1" sz="1905" kern="1200">
          <a:solidFill>
            <a:schemeClr val="tx1"/>
          </a:solidFill>
          <a:latin typeface="+mn-lt"/>
          <a:ea typeface="+mn-ea"/>
          <a:cs typeface="+mn-cs"/>
        </a:defRPr>
      </a:lvl3pPr>
      <a:lvl4pPr marL="1430867" algn="l" defTabSz="953911" rtl="0" eaLnBrk="1" latinLnBrk="0" hangingPunct="1">
        <a:defRPr kumimoji="1" sz="1905" kern="1200">
          <a:solidFill>
            <a:schemeClr val="tx1"/>
          </a:solidFill>
          <a:latin typeface="+mn-lt"/>
          <a:ea typeface="+mn-ea"/>
          <a:cs typeface="+mn-cs"/>
        </a:defRPr>
      </a:lvl4pPr>
      <a:lvl5pPr marL="1907821" algn="l" defTabSz="953911" rtl="0" eaLnBrk="1" latinLnBrk="0" hangingPunct="1">
        <a:defRPr kumimoji="1" sz="1905" kern="1200">
          <a:solidFill>
            <a:schemeClr val="tx1"/>
          </a:solidFill>
          <a:latin typeface="+mn-lt"/>
          <a:ea typeface="+mn-ea"/>
          <a:cs typeface="+mn-cs"/>
        </a:defRPr>
      </a:lvl5pPr>
      <a:lvl6pPr marL="2384776" algn="l" defTabSz="953911" rtl="0" eaLnBrk="1" latinLnBrk="0" hangingPunct="1">
        <a:defRPr kumimoji="1" sz="1905" kern="1200">
          <a:solidFill>
            <a:schemeClr val="tx1"/>
          </a:solidFill>
          <a:latin typeface="+mn-lt"/>
          <a:ea typeface="+mn-ea"/>
          <a:cs typeface="+mn-cs"/>
        </a:defRPr>
      </a:lvl6pPr>
      <a:lvl7pPr marL="2861733" algn="l" defTabSz="953911" rtl="0" eaLnBrk="1" latinLnBrk="0" hangingPunct="1">
        <a:defRPr kumimoji="1" sz="1905" kern="1200">
          <a:solidFill>
            <a:schemeClr val="tx1"/>
          </a:solidFill>
          <a:latin typeface="+mn-lt"/>
          <a:ea typeface="+mn-ea"/>
          <a:cs typeface="+mn-cs"/>
        </a:defRPr>
      </a:lvl7pPr>
      <a:lvl8pPr marL="3338689" algn="l" defTabSz="953911" rtl="0" eaLnBrk="1" latinLnBrk="0" hangingPunct="1">
        <a:defRPr kumimoji="1" sz="1905" kern="1200">
          <a:solidFill>
            <a:schemeClr val="tx1"/>
          </a:solidFill>
          <a:latin typeface="+mn-lt"/>
          <a:ea typeface="+mn-ea"/>
          <a:cs typeface="+mn-cs"/>
        </a:defRPr>
      </a:lvl8pPr>
      <a:lvl9pPr marL="3815643" algn="l" defTabSz="953911" rtl="0" eaLnBrk="1" latinLnBrk="0" hangingPunct="1">
        <a:defRPr kumimoji="1"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345806" y="3188565"/>
            <a:ext cx="11655380" cy="0"/>
          </a:xfrm>
          <a:prstGeom prst="line">
            <a:avLst/>
          </a:prstGeom>
          <a:ln w="76200">
            <a:gradFill flip="none" rotWithShape="1">
              <a:gsLst>
                <a:gs pos="0">
                  <a:schemeClr val="accent5"/>
                </a:gs>
                <a:gs pos="50000">
                  <a:schemeClr val="accent5">
                    <a:lumMod val="60000"/>
                    <a:lumOff val="40000"/>
                  </a:schemeClr>
                </a:gs>
                <a:gs pos="100000">
                  <a:schemeClr val="accent5">
                    <a:lumMod val="40000"/>
                    <a:lumOff val="60000"/>
                  </a:schemeClr>
                </a:gs>
              </a:gsLst>
              <a:lin ang="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8933801" y="272451"/>
            <a:ext cx="3310585" cy="408540"/>
          </a:xfrm>
          <a:prstGeom prst="rect">
            <a:avLst/>
          </a:prstGeom>
          <a:noFill/>
        </p:spPr>
        <p:txBody>
          <a:bodyPr wrap="square" lIns="93059" tIns="46529" rIns="93059" bIns="46529" rtlCol="0">
            <a:spAutoFit/>
          </a:bodyPr>
          <a:lstStyle/>
          <a:p>
            <a:pPr algn="ctr" defTabSz="930651" fontAlgn="auto">
              <a:spcBef>
                <a:spcPts val="0"/>
              </a:spcBef>
              <a:spcAft>
                <a:spcPts val="0"/>
              </a:spcAft>
            </a:pPr>
            <a:r>
              <a:rPr lang="ja-JP" altLang="en-US" sz="2044" b="1" dirty="0">
                <a:solidFill>
                  <a:srgbClr val="0070C0"/>
                </a:solidFill>
                <a:latin typeface="+mn-lt"/>
                <a:ea typeface="メイリオ" pitchFamily="50" charset="-128"/>
                <a:cs typeface="メイリオ" pitchFamily="50" charset="-128"/>
              </a:rPr>
              <a:t>　</a:t>
            </a:r>
            <a:r>
              <a:rPr lang="en-US" altLang="ja-JP" sz="2044" b="1" dirty="0">
                <a:solidFill>
                  <a:srgbClr val="0070C0"/>
                </a:solidFill>
                <a:latin typeface="+mn-lt"/>
                <a:ea typeface="Meiryo UI" panose="020B0604030504040204" pitchFamily="50" charset="-128"/>
                <a:cs typeface="Meiryo UI" panose="020B0604030504040204" pitchFamily="50" charset="-128"/>
              </a:rPr>
              <a:t>2025</a:t>
            </a:r>
            <a:r>
              <a:rPr lang="ja-JP" altLang="en-US" sz="2044" b="1" dirty="0">
                <a:solidFill>
                  <a:srgbClr val="0070C0"/>
                </a:solidFill>
                <a:latin typeface="+mn-lt"/>
                <a:ea typeface="Meiryo UI" panose="020B0604030504040204" pitchFamily="50" charset="-128"/>
                <a:cs typeface="Meiryo UI" panose="020B0604030504040204" pitchFamily="50" charset="-128"/>
              </a:rPr>
              <a:t>年</a:t>
            </a:r>
            <a:r>
              <a:rPr lang="en-US" altLang="ja-JP" sz="2044" b="1" dirty="0">
                <a:solidFill>
                  <a:srgbClr val="0070C0"/>
                </a:solidFill>
                <a:ea typeface="Meiryo UI" panose="020B0604030504040204" pitchFamily="50" charset="-128"/>
                <a:cs typeface="Meiryo UI" panose="020B0604030504040204" pitchFamily="50" charset="-128"/>
              </a:rPr>
              <a:t>11</a:t>
            </a:r>
            <a:r>
              <a:rPr lang="ja-JP" altLang="en-US" sz="2044" b="1" dirty="0">
                <a:solidFill>
                  <a:srgbClr val="0070C0"/>
                </a:solidFill>
                <a:latin typeface="+mn-lt"/>
                <a:ea typeface="Meiryo UI" panose="020B0604030504040204" pitchFamily="50" charset="-128"/>
                <a:cs typeface="Meiryo UI" panose="020B0604030504040204" pitchFamily="50" charset="-128"/>
              </a:rPr>
              <a:t>月更新</a:t>
            </a:r>
            <a:endParaRPr lang="en-US" altLang="ja-JP" sz="2044" b="1" dirty="0">
              <a:solidFill>
                <a:srgbClr val="0070C0"/>
              </a:solidFill>
              <a:latin typeface="+mn-lt"/>
              <a:ea typeface="Meiryo UI" panose="020B0604030504040204" pitchFamily="50" charset="-128"/>
              <a:cs typeface="Meiryo UI" panose="020B0604030504040204" pitchFamily="50" charset="-128"/>
            </a:endParaRPr>
          </a:p>
        </p:txBody>
      </p:sp>
      <p:sp>
        <p:nvSpPr>
          <p:cNvPr id="8" name="正方形/長方形 7"/>
          <p:cNvSpPr/>
          <p:nvPr/>
        </p:nvSpPr>
        <p:spPr>
          <a:xfrm>
            <a:off x="1229167" y="2284950"/>
            <a:ext cx="9840989" cy="711867"/>
          </a:xfrm>
          <a:prstGeom prst="rect">
            <a:avLst/>
          </a:prstGeom>
        </p:spPr>
        <p:txBody>
          <a:bodyPr wrap="square" lIns="95383" tIns="47691" rIns="95383" bIns="47691" anchor="t">
            <a:spAutoFit/>
          </a:bodyPr>
          <a:lstStyle/>
          <a:p>
            <a:pPr algn="ctr" defTabSz="953850"/>
            <a:r>
              <a:rPr kumimoji="0" lang="ja-JP" altLang="en-US" sz="4000" b="1" dirty="0">
                <a:effectLst>
                  <a:outerShdw blurRad="38100" dist="38100" dir="2700000" algn="tl">
                    <a:srgbClr val="000000">
                      <a:alpha val="43137"/>
                    </a:srgbClr>
                  </a:outerShdw>
                </a:effectLst>
                <a:latin typeface="Meiryo UI"/>
                <a:ea typeface="Meiryo UI"/>
                <a:cs typeface="Meiryo UI" panose="020B0604030504040204" pitchFamily="50" charset="-128"/>
              </a:rPr>
              <a:t>慶弔時　ネット電報・供花対応操作マニュアル</a:t>
            </a:r>
            <a:endParaRPr kumimoji="0" lang="zh-TW" altLang="en-US" sz="4000" b="1" dirty="0">
              <a:effectLst>
                <a:outerShdw blurRad="38100" dist="38100" dir="2700000" algn="tl">
                  <a:srgbClr val="000000">
                    <a:alpha val="43137"/>
                  </a:srgbClr>
                </a:outerShdw>
              </a:effectLst>
              <a:latin typeface="Meiryo UI"/>
              <a:ea typeface="Meiryo UI"/>
              <a:cs typeface="Meiryo UI" panose="020B0604030504040204" pitchFamily="50" charset="-128"/>
            </a:endParaRPr>
          </a:p>
        </p:txBody>
      </p:sp>
      <p:sp>
        <p:nvSpPr>
          <p:cNvPr id="2" name="正方形/長方形 1"/>
          <p:cNvSpPr/>
          <p:nvPr/>
        </p:nvSpPr>
        <p:spPr>
          <a:xfrm>
            <a:off x="9638675" y="680991"/>
            <a:ext cx="2173574" cy="4732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要保管</a:t>
            </a:r>
          </a:p>
        </p:txBody>
      </p:sp>
      <p:pic>
        <p:nvPicPr>
          <p:cNvPr id="14" name="図 13">
            <a:extLst>
              <a:ext uri="{FF2B5EF4-FFF2-40B4-BE49-F238E27FC236}">
                <a16:creationId xmlns:a16="http://schemas.microsoft.com/office/drawing/2014/main" id="{07E71C98-4E46-4CF5-9F40-B2E6E0E15C98}"/>
              </a:ext>
            </a:extLst>
          </p:cNvPr>
          <p:cNvPicPr>
            <a:picLocks noChangeAspect="1"/>
          </p:cNvPicPr>
          <p:nvPr/>
        </p:nvPicPr>
        <p:blipFill>
          <a:blip r:embed="rId3"/>
          <a:stretch>
            <a:fillRect/>
          </a:stretch>
        </p:blipFill>
        <p:spPr>
          <a:xfrm>
            <a:off x="5882663" y="4577529"/>
            <a:ext cx="38746" cy="23247"/>
          </a:xfrm>
          <a:prstGeom prst="rect">
            <a:avLst/>
          </a:prstGeom>
        </p:spPr>
      </p:pic>
      <p:pic>
        <p:nvPicPr>
          <p:cNvPr id="16" name="図 15">
            <a:extLst>
              <a:ext uri="{FF2B5EF4-FFF2-40B4-BE49-F238E27FC236}">
                <a16:creationId xmlns:a16="http://schemas.microsoft.com/office/drawing/2014/main" id="{FF09B939-EFC1-468E-971C-7979C4B01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634" y="5546749"/>
            <a:ext cx="4027309" cy="833242"/>
          </a:xfrm>
          <a:prstGeom prst="rect">
            <a:avLst/>
          </a:prstGeom>
        </p:spPr>
      </p:pic>
    </p:spTree>
    <p:extLst>
      <p:ext uri="{BB962C8B-B14F-4D97-AF65-F5344CB8AC3E}">
        <p14:creationId xmlns:p14="http://schemas.microsoft.com/office/powerpoint/2010/main" val="133026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10</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33" t="11475" r="12174" b="12910"/>
          <a:stretch/>
        </p:blipFill>
        <p:spPr bwMode="auto">
          <a:xfrm>
            <a:off x="1006457" y="792067"/>
            <a:ext cx="9848538" cy="553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4753369" y="974361"/>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264342" y="2474963"/>
            <a:ext cx="7272808" cy="3528392"/>
          </a:xfrm>
          <a:prstGeom prst="roundRect">
            <a:avLst>
              <a:gd name="adj" fmla="val 10294"/>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10" name="正方形/長方形 9"/>
          <p:cNvSpPr/>
          <p:nvPr/>
        </p:nvSpPr>
        <p:spPr>
          <a:xfrm>
            <a:off x="7398327" y="1894760"/>
            <a:ext cx="4618515" cy="1292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郵便番号を入力し、下の「〒住所自動入力」ボタンを押すと反映されます。</a:t>
            </a:r>
            <a:endParaRPr lang="en-US" altLang="ja-JP" dirty="0"/>
          </a:p>
          <a:p>
            <a:r>
              <a:rPr lang="en-US" altLang="ja-JP" dirty="0"/>
              <a:t>※</a:t>
            </a:r>
            <a:r>
              <a:rPr lang="ja-JP" altLang="en-US" dirty="0"/>
              <a:t>反映されない場合はプルダウンで選択</a:t>
            </a:r>
          </a:p>
        </p:txBody>
      </p:sp>
      <p:sp>
        <p:nvSpPr>
          <p:cNvPr id="11" name="テキスト ボックス 10"/>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５．お届け先住所を入力</a:t>
            </a:r>
          </a:p>
        </p:txBody>
      </p:sp>
      <p:pic>
        <p:nvPicPr>
          <p:cNvPr id="16" name="図 15">
            <a:extLst>
              <a:ext uri="{FF2B5EF4-FFF2-40B4-BE49-F238E27FC236}">
                <a16:creationId xmlns:a16="http://schemas.microsoft.com/office/drawing/2014/main" id="{CFD25033-AB7F-4D9A-9EF4-2A438E77B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58838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11</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2" name="図 1"/>
          <p:cNvPicPr>
            <a:picLocks noChangeAspect="1"/>
          </p:cNvPicPr>
          <p:nvPr/>
        </p:nvPicPr>
        <p:blipFill>
          <a:blip r:embed="rId3">
            <a:clrChange>
              <a:clrFrom>
                <a:srgbClr val="FFFFFF"/>
              </a:clrFrom>
              <a:clrTo>
                <a:srgbClr val="FFFFFF">
                  <a:alpha val="0"/>
                </a:srgbClr>
              </a:clrTo>
            </a:clrChange>
          </a:blip>
          <a:stretch>
            <a:fillRect/>
          </a:stretch>
        </p:blipFill>
        <p:spPr>
          <a:xfrm>
            <a:off x="9905124" y="126554"/>
            <a:ext cx="2019661" cy="433099"/>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650" t="11474" r="11505" b="6968"/>
          <a:stretch/>
        </p:blipFill>
        <p:spPr bwMode="auto">
          <a:xfrm>
            <a:off x="1174277" y="724298"/>
            <a:ext cx="9998440" cy="596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4963229" y="884421"/>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270955" y="2285977"/>
            <a:ext cx="7632848" cy="3888432"/>
          </a:xfrm>
          <a:prstGeom prst="roundRect">
            <a:avLst>
              <a:gd name="adj" fmla="val 9728"/>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10" name="正方形/長方形 9"/>
          <p:cNvSpPr/>
          <p:nvPr/>
        </p:nvSpPr>
        <p:spPr>
          <a:xfrm>
            <a:off x="6785503" y="14735"/>
            <a:ext cx="5684226" cy="263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・受取人名入力</a:t>
            </a:r>
            <a:endParaRPr lang="en-US" altLang="ja-JP" dirty="0"/>
          </a:p>
          <a:p>
            <a:r>
              <a:rPr lang="ja-JP" altLang="en-US" dirty="0"/>
              <a:t>　</a:t>
            </a:r>
            <a:r>
              <a:rPr lang="en-US" altLang="ja-JP" dirty="0"/>
              <a:t>※</a:t>
            </a:r>
            <a:r>
              <a:rPr lang="ja-JP" altLang="en-US" dirty="0"/>
              <a:t>弔事の場合・・・</a:t>
            </a:r>
            <a:endParaRPr lang="en-US" altLang="ja-JP" dirty="0"/>
          </a:p>
          <a:p>
            <a:r>
              <a:rPr lang="ja-JP" altLang="en-US" dirty="0"/>
              <a:t>　　組合員ご本人死亡・・・喪主宛</a:t>
            </a:r>
            <a:endParaRPr lang="en-US" altLang="ja-JP" dirty="0"/>
          </a:p>
          <a:p>
            <a:r>
              <a:rPr lang="ja-JP" altLang="en-US" dirty="0"/>
              <a:t>　　組合員のご親族死亡・・・本人または喪主宛</a:t>
            </a:r>
            <a:endParaRPr lang="en-US" altLang="ja-JP" dirty="0"/>
          </a:p>
          <a:p>
            <a:r>
              <a:rPr lang="ja-JP" altLang="en-US" dirty="0"/>
              <a:t>・用途選択</a:t>
            </a:r>
            <a:endParaRPr lang="en-US" altLang="ja-JP" dirty="0"/>
          </a:p>
          <a:p>
            <a:r>
              <a:rPr lang="ja-JP" altLang="en-US" dirty="0"/>
              <a:t>・式典の有無選択</a:t>
            </a:r>
            <a:endParaRPr lang="en-US" altLang="ja-JP" dirty="0"/>
          </a:p>
          <a:p>
            <a:r>
              <a:rPr lang="ja-JP" altLang="en-US" dirty="0"/>
              <a:t>　</a:t>
            </a:r>
            <a:r>
              <a:rPr lang="en-US" altLang="ja-JP" dirty="0"/>
              <a:t>※</a:t>
            </a:r>
            <a:r>
              <a:rPr lang="ja-JP" altLang="en-US" dirty="0"/>
              <a:t>ありの場合は、開始日時を選択</a:t>
            </a:r>
            <a:endParaRPr lang="en-US" altLang="ja-JP" dirty="0"/>
          </a:p>
          <a:p>
            <a:r>
              <a:rPr lang="ja-JP" altLang="en-US" dirty="0"/>
              <a:t>・お届け希望日選択</a:t>
            </a:r>
            <a:endParaRPr lang="en-US" altLang="ja-JP" dirty="0"/>
          </a:p>
          <a:p>
            <a:r>
              <a:rPr lang="ja-JP" altLang="en-US" dirty="0"/>
              <a:t>　</a:t>
            </a:r>
            <a:r>
              <a:rPr lang="en-US" altLang="ja-JP" dirty="0"/>
              <a:t>※</a:t>
            </a:r>
            <a:r>
              <a:rPr lang="ja-JP" altLang="en-US" dirty="0"/>
              <a:t>式典ありの場合は自動的に日時が反映されます</a:t>
            </a:r>
            <a:endParaRPr lang="en-US" altLang="ja-JP" dirty="0"/>
          </a:p>
        </p:txBody>
      </p:sp>
      <p:sp>
        <p:nvSpPr>
          <p:cNvPr id="11" name="テキスト ボックス 10"/>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６．受取人名などを入力</a:t>
            </a:r>
          </a:p>
        </p:txBody>
      </p:sp>
    </p:spTree>
    <p:extLst>
      <p:ext uri="{BB962C8B-B14F-4D97-AF65-F5344CB8AC3E}">
        <p14:creationId xmlns:p14="http://schemas.microsoft.com/office/powerpoint/2010/main" val="72532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13172" t="13781" r="12748" b="9785"/>
          <a:stretch/>
        </p:blipFill>
        <p:spPr>
          <a:xfrm>
            <a:off x="1354158" y="901500"/>
            <a:ext cx="9638677" cy="5591332"/>
          </a:xfrm>
          <a:prstGeom prst="rect">
            <a:avLst/>
          </a:prstGeom>
        </p:spPr>
      </p:pic>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12</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8" name="正方形/長方形 7"/>
          <p:cNvSpPr/>
          <p:nvPr/>
        </p:nvSpPr>
        <p:spPr>
          <a:xfrm>
            <a:off x="4903269" y="1096190"/>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8425132" y="4317748"/>
            <a:ext cx="1494982" cy="472826"/>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10" name="正方形/長方形 9"/>
          <p:cNvSpPr/>
          <p:nvPr/>
        </p:nvSpPr>
        <p:spPr>
          <a:xfrm>
            <a:off x="9737157" y="2094320"/>
            <a:ext cx="2187717" cy="729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メッセージ選択</a:t>
            </a:r>
          </a:p>
        </p:txBody>
      </p:sp>
      <p:cxnSp>
        <p:nvCxnSpPr>
          <p:cNvPr id="11" name="直線コネクタ 10"/>
          <p:cNvCxnSpPr>
            <a:endCxn id="9" idx="0"/>
          </p:cNvCxnSpPr>
          <p:nvPr/>
        </p:nvCxnSpPr>
        <p:spPr>
          <a:xfrm flipH="1">
            <a:off x="9172623" y="2823552"/>
            <a:ext cx="1742332" cy="14941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334742" y="4167266"/>
            <a:ext cx="2097138" cy="135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７．メッセージ本文の入力画面</a:t>
            </a:r>
          </a:p>
        </p:txBody>
      </p:sp>
      <p:sp>
        <p:nvSpPr>
          <p:cNvPr id="18" name="正方形/長方形 17"/>
          <p:cNvSpPr/>
          <p:nvPr/>
        </p:nvSpPr>
        <p:spPr>
          <a:xfrm>
            <a:off x="141668" y="2967934"/>
            <a:ext cx="2187717" cy="729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「楷書体」を選択</a:t>
            </a:r>
          </a:p>
        </p:txBody>
      </p:sp>
      <p:cxnSp>
        <p:nvCxnSpPr>
          <p:cNvPr id="19" name="直線コネクタ 18"/>
          <p:cNvCxnSpPr/>
          <p:nvPr/>
        </p:nvCxnSpPr>
        <p:spPr>
          <a:xfrm flipH="1">
            <a:off x="2205711" y="3332550"/>
            <a:ext cx="1811653" cy="6152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61A694ED-F497-49A7-AD95-3E0A7A1ED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75204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13</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3" name="図 2"/>
          <p:cNvPicPr>
            <a:picLocks noChangeAspect="1"/>
          </p:cNvPicPr>
          <p:nvPr/>
        </p:nvPicPr>
        <p:blipFill rotWithShape="1">
          <a:blip r:embed="rId3"/>
          <a:srcRect l="11443" t="13782" r="10906" b="5276"/>
          <a:stretch/>
        </p:blipFill>
        <p:spPr>
          <a:xfrm>
            <a:off x="1079291" y="779488"/>
            <a:ext cx="10103371" cy="5921115"/>
          </a:xfrm>
          <a:prstGeom prst="rect">
            <a:avLst/>
          </a:prstGeom>
        </p:spPr>
      </p:pic>
      <p:sp>
        <p:nvSpPr>
          <p:cNvPr id="8" name="角丸四角形 7"/>
          <p:cNvSpPr/>
          <p:nvPr/>
        </p:nvSpPr>
        <p:spPr>
          <a:xfrm>
            <a:off x="2437898" y="3226864"/>
            <a:ext cx="2149092" cy="460716"/>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9" name="正方形/長方形 8"/>
          <p:cNvSpPr/>
          <p:nvPr/>
        </p:nvSpPr>
        <p:spPr>
          <a:xfrm>
            <a:off x="6698165" y="3092606"/>
            <a:ext cx="3495146" cy="729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カテゴリを選択すると</a:t>
            </a:r>
            <a:endParaRPr lang="en-US" altLang="ja-JP" dirty="0"/>
          </a:p>
          <a:p>
            <a:pPr algn="ctr"/>
            <a:r>
              <a:rPr lang="ja-JP" altLang="en-US" dirty="0"/>
              <a:t>文例が表示されるので選択</a:t>
            </a:r>
          </a:p>
        </p:txBody>
      </p:sp>
      <p:sp>
        <p:nvSpPr>
          <p:cNvPr id="10" name="正方形/長方形 9"/>
          <p:cNvSpPr/>
          <p:nvPr/>
        </p:nvSpPr>
        <p:spPr>
          <a:xfrm>
            <a:off x="4903269" y="991260"/>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stCxn id="9" idx="1"/>
          </p:cNvCxnSpPr>
          <p:nvPr/>
        </p:nvCxnSpPr>
        <p:spPr>
          <a:xfrm flipH="1">
            <a:off x="4586990" y="3457222"/>
            <a:ext cx="21111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８．メッセージ本文を文例集より選択</a:t>
            </a:r>
          </a:p>
        </p:txBody>
      </p:sp>
      <p:pic>
        <p:nvPicPr>
          <p:cNvPr id="17" name="図 16">
            <a:extLst>
              <a:ext uri="{FF2B5EF4-FFF2-40B4-BE49-F238E27FC236}">
                <a16:creationId xmlns:a16="http://schemas.microsoft.com/office/drawing/2014/main" id="{48990BB0-49F0-4CBB-BDE1-C28EFC584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184773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14</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3" name="図 2"/>
          <p:cNvPicPr>
            <a:picLocks noChangeAspect="1"/>
          </p:cNvPicPr>
          <p:nvPr/>
        </p:nvPicPr>
        <p:blipFill rotWithShape="1">
          <a:blip r:embed="rId3"/>
          <a:srcRect l="12019" t="13986" r="10445" b="13883"/>
          <a:stretch/>
        </p:blipFill>
        <p:spPr>
          <a:xfrm>
            <a:off x="1289783" y="919484"/>
            <a:ext cx="10088380" cy="5276538"/>
          </a:xfrm>
          <a:prstGeom prst="rect">
            <a:avLst/>
          </a:prstGeom>
        </p:spPr>
      </p:pic>
      <p:sp>
        <p:nvSpPr>
          <p:cNvPr id="8" name="正方形/長方形 7"/>
          <p:cNvSpPr/>
          <p:nvPr/>
        </p:nvSpPr>
        <p:spPr>
          <a:xfrm>
            <a:off x="5053169" y="1111180"/>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090256" y="4346895"/>
            <a:ext cx="4349206" cy="554889"/>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10" name="正方形/長方形 9"/>
          <p:cNvSpPr/>
          <p:nvPr/>
        </p:nvSpPr>
        <p:spPr>
          <a:xfrm>
            <a:off x="8544393" y="3372787"/>
            <a:ext cx="3458717" cy="1338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t>差出人選択</a:t>
            </a:r>
            <a:endParaRPr lang="en-US" altLang="ja-JP" dirty="0"/>
          </a:p>
          <a:p>
            <a:pPr algn="just"/>
            <a:r>
              <a:rPr lang="en-US" altLang="ja-JP" dirty="0"/>
              <a:t>※</a:t>
            </a:r>
            <a:r>
              <a:rPr lang="ja-JP" altLang="en-US" dirty="0"/>
              <a:t>頭に</a:t>
            </a:r>
            <a:r>
              <a:rPr lang="en-US" altLang="ja-JP" dirty="0"/>
              <a:t>【</a:t>
            </a:r>
            <a:r>
              <a:rPr lang="ja-JP" altLang="en-US" dirty="0"/>
              <a:t>電報</a:t>
            </a:r>
            <a:r>
              <a:rPr lang="en-US" altLang="ja-JP" dirty="0"/>
              <a:t>】</a:t>
            </a:r>
            <a:r>
              <a:rPr lang="ja-JP" altLang="en-US" dirty="0"/>
              <a:t>という表記が</a:t>
            </a:r>
            <a:endParaRPr lang="en-US" altLang="ja-JP" dirty="0"/>
          </a:p>
          <a:p>
            <a:pPr algn="just"/>
            <a:r>
              <a:rPr lang="ja-JP" altLang="en-US" dirty="0"/>
              <a:t>　ある方を選択してください</a:t>
            </a:r>
            <a:endParaRPr lang="en-US" altLang="ja-JP" dirty="0"/>
          </a:p>
        </p:txBody>
      </p:sp>
      <p:cxnSp>
        <p:nvCxnSpPr>
          <p:cNvPr id="11" name="直線コネクタ 10"/>
          <p:cNvCxnSpPr>
            <a:stCxn id="10" idx="1"/>
          </p:cNvCxnSpPr>
          <p:nvPr/>
        </p:nvCxnSpPr>
        <p:spPr>
          <a:xfrm flipH="1">
            <a:off x="6310859" y="4042149"/>
            <a:ext cx="2233534" cy="3047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９．差出人を選択</a:t>
            </a:r>
          </a:p>
        </p:txBody>
      </p:sp>
      <p:pic>
        <p:nvPicPr>
          <p:cNvPr id="17" name="図 16">
            <a:extLst>
              <a:ext uri="{FF2B5EF4-FFF2-40B4-BE49-F238E27FC236}">
                <a16:creationId xmlns:a16="http://schemas.microsoft.com/office/drawing/2014/main" id="{9D3E9C5E-BFCC-4EF6-838F-EB3EA15D5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385155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15</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7" name="図 6"/>
          <p:cNvPicPr>
            <a:picLocks noChangeAspect="1"/>
          </p:cNvPicPr>
          <p:nvPr/>
        </p:nvPicPr>
        <p:blipFill rotWithShape="1">
          <a:blip r:embed="rId3"/>
          <a:srcRect l="23502" t="16668" r="12654" b="17042"/>
          <a:stretch/>
        </p:blipFill>
        <p:spPr>
          <a:xfrm>
            <a:off x="1601497" y="825724"/>
            <a:ext cx="9144000" cy="5889870"/>
          </a:xfrm>
          <a:prstGeom prst="rect">
            <a:avLst/>
          </a:prstGeom>
        </p:spPr>
      </p:pic>
      <p:sp>
        <p:nvSpPr>
          <p:cNvPr id="8" name="角丸四角形 7"/>
          <p:cNvSpPr/>
          <p:nvPr/>
        </p:nvSpPr>
        <p:spPr>
          <a:xfrm>
            <a:off x="4088604" y="5064188"/>
            <a:ext cx="3672408" cy="904747"/>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sp>
        <p:nvSpPr>
          <p:cNvPr id="9" name="正方形/長方形 8"/>
          <p:cNvSpPr/>
          <p:nvPr/>
        </p:nvSpPr>
        <p:spPr>
          <a:xfrm>
            <a:off x="7761012" y="4002374"/>
            <a:ext cx="4163773" cy="70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a:t>
            </a:r>
            <a:r>
              <a:rPr lang="ja-JP" altLang="en-US" dirty="0"/>
              <a:t>祝電のみ、懸賞電報の選択画面あり　</a:t>
            </a:r>
            <a:endParaRPr lang="en-US" altLang="ja-JP" dirty="0"/>
          </a:p>
          <a:p>
            <a:r>
              <a:rPr lang="ja-JP" altLang="en-US" dirty="0"/>
              <a:t>　　「利用しない」を選択</a:t>
            </a:r>
          </a:p>
        </p:txBody>
      </p:sp>
      <p:cxnSp>
        <p:nvCxnSpPr>
          <p:cNvPr id="10" name="直線コネクタ 9"/>
          <p:cNvCxnSpPr>
            <a:stCxn id="9" idx="1"/>
            <a:endCxn id="8" idx="0"/>
          </p:cNvCxnSpPr>
          <p:nvPr/>
        </p:nvCxnSpPr>
        <p:spPr>
          <a:xfrm flipH="1">
            <a:off x="5924808" y="4356943"/>
            <a:ext cx="1836204" cy="7072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278021" y="951741"/>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祝電申し込み時の対応について</a:t>
            </a:r>
          </a:p>
        </p:txBody>
      </p:sp>
      <p:sp>
        <p:nvSpPr>
          <p:cNvPr id="3" name="正方形/長方形 2"/>
          <p:cNvSpPr/>
          <p:nvPr/>
        </p:nvSpPr>
        <p:spPr>
          <a:xfrm>
            <a:off x="4586989" y="3657599"/>
            <a:ext cx="2758189" cy="496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100" dirty="0">
                <a:solidFill>
                  <a:schemeClr val="tx1"/>
                </a:solidFill>
                <a:latin typeface="HGP明朝B" panose="02020800000000000000" pitchFamily="18" charset="-128"/>
                <a:ea typeface="HGP明朝B" panose="02020800000000000000" pitchFamily="18" charset="-128"/>
              </a:rPr>
              <a:t>イトーヨーカドー労働組合</a:t>
            </a:r>
            <a:endParaRPr kumimoji="1" lang="en-US" altLang="ja-JP" sz="1100" dirty="0">
              <a:solidFill>
                <a:schemeClr val="tx1"/>
              </a:solidFill>
              <a:latin typeface="HGP明朝B" panose="02020800000000000000" pitchFamily="18" charset="-128"/>
              <a:ea typeface="HGP明朝B" panose="02020800000000000000" pitchFamily="18" charset="-128"/>
            </a:endParaRPr>
          </a:p>
          <a:p>
            <a:pPr algn="just"/>
            <a:r>
              <a:rPr lang="ja-JP" altLang="en-US" sz="1100" dirty="0">
                <a:solidFill>
                  <a:schemeClr val="tx1"/>
                </a:solidFill>
                <a:latin typeface="HGP明朝B" panose="02020800000000000000" pitchFamily="18" charset="-128"/>
                <a:ea typeface="HGP明朝B" panose="02020800000000000000" pitchFamily="18" charset="-128"/>
              </a:rPr>
              <a:t>中央執行委員長　小鷲　良平</a:t>
            </a:r>
            <a:endParaRPr kumimoji="1" lang="ja-JP" altLang="en-US" sz="1100" dirty="0">
              <a:solidFill>
                <a:schemeClr val="tx1"/>
              </a:solidFill>
              <a:latin typeface="HGP明朝B" panose="02020800000000000000" pitchFamily="18" charset="-128"/>
              <a:ea typeface="HGP明朝B" panose="02020800000000000000" pitchFamily="18" charset="-128"/>
            </a:endParaRPr>
          </a:p>
        </p:txBody>
      </p:sp>
      <p:pic>
        <p:nvPicPr>
          <p:cNvPr id="18" name="図 17">
            <a:extLst>
              <a:ext uri="{FF2B5EF4-FFF2-40B4-BE49-F238E27FC236}">
                <a16:creationId xmlns:a16="http://schemas.microsoft.com/office/drawing/2014/main" id="{5B0B51C7-B678-4DE4-98A2-864C39F49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72764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dirty="0">
                <a:solidFill>
                  <a:prstClr val="black">
                    <a:tint val="75000"/>
                  </a:prstClr>
                </a:solidFill>
                <a:latin typeface="Arial" charset="0"/>
                <a:ea typeface="ＭＳ Ｐゴシック" charset="-128"/>
              </a:rPr>
              <a:t>Copyright(C) </a:t>
            </a:r>
            <a:r>
              <a:rPr lang="en-US" dirty="0" err="1">
                <a:solidFill>
                  <a:prstClr val="black">
                    <a:tint val="75000"/>
                  </a:prstClr>
                </a:solidFill>
                <a:latin typeface="Arial" charset="0"/>
                <a:ea typeface="ＭＳ Ｐゴシック" charset="-128"/>
              </a:rPr>
              <a:t>Ito-yokado</a:t>
            </a:r>
            <a:r>
              <a:rPr lang="en-US" dirty="0">
                <a:solidFill>
                  <a:prstClr val="black">
                    <a:tint val="75000"/>
                  </a:prstClr>
                </a:solidFill>
                <a:latin typeface="Arial" charset="0"/>
                <a:ea typeface="ＭＳ Ｐゴシック" charset="-128"/>
              </a:rPr>
              <a:t> </a:t>
            </a:r>
            <a:r>
              <a:rPr lang="en-US" altLang="ja-JP" dirty="0" err="1">
                <a:solidFill>
                  <a:prstClr val="black">
                    <a:tint val="75000"/>
                  </a:prstClr>
                </a:solidFill>
                <a:latin typeface="Arial" charset="0"/>
                <a:ea typeface="ＭＳ Ｐゴシック" charset="-128"/>
              </a:rPr>
              <a:t>Union</a:t>
            </a:r>
            <a:r>
              <a:rPr lang="en-US" dirty="0" err="1">
                <a:solidFill>
                  <a:prstClr val="black">
                    <a:tint val="75000"/>
                  </a:prstClr>
                </a:solidFill>
                <a:latin typeface="Arial" charset="0"/>
                <a:ea typeface="ＭＳ Ｐゴシック" charset="-128"/>
              </a:rPr>
              <a:t>.All</a:t>
            </a:r>
            <a:r>
              <a:rPr lang="en-US" dirty="0">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16</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3" name="図 2"/>
          <p:cNvPicPr>
            <a:picLocks noChangeAspect="1"/>
          </p:cNvPicPr>
          <p:nvPr/>
        </p:nvPicPr>
        <p:blipFill rotWithShape="1">
          <a:blip r:embed="rId3"/>
          <a:srcRect l="12365" t="14191" r="11942" b="7940"/>
          <a:stretch/>
        </p:blipFill>
        <p:spPr>
          <a:xfrm>
            <a:off x="1199213" y="809468"/>
            <a:ext cx="9848538" cy="5696263"/>
          </a:xfrm>
          <a:prstGeom prst="rect">
            <a:avLst/>
          </a:prstGeom>
        </p:spPr>
      </p:pic>
      <p:sp>
        <p:nvSpPr>
          <p:cNvPr id="8" name="正方形/長方形 7"/>
          <p:cNvSpPr/>
          <p:nvPr/>
        </p:nvSpPr>
        <p:spPr>
          <a:xfrm>
            <a:off x="4903268" y="976268"/>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071314" y="4871803"/>
            <a:ext cx="2097138" cy="1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71314" y="5190413"/>
            <a:ext cx="2097138" cy="1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042076" y="6179236"/>
            <a:ext cx="2097138" cy="1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293495" y="1622639"/>
            <a:ext cx="7611630" cy="4870193"/>
          </a:xfrm>
          <a:prstGeom prst="roundRect">
            <a:avLst>
              <a:gd name="adj" fmla="val 0"/>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sp>
        <p:nvSpPr>
          <p:cNvPr id="17" name="正方形/長方形 16"/>
          <p:cNvSpPr/>
          <p:nvPr/>
        </p:nvSpPr>
        <p:spPr>
          <a:xfrm>
            <a:off x="7761012" y="2076945"/>
            <a:ext cx="4163773" cy="1115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電話番号・申込者名・メールアドレスを確認し「最終確認へ」</a:t>
            </a:r>
            <a:endParaRPr lang="en-US" altLang="ja-JP" dirty="0"/>
          </a:p>
          <a:p>
            <a:pPr algn="ctr"/>
            <a:r>
              <a:rPr lang="en-US" altLang="ja-JP" dirty="0"/>
              <a:t>※</a:t>
            </a:r>
            <a:r>
              <a:rPr lang="ja-JP" altLang="en-US" dirty="0"/>
              <a:t>すべて自動で表示されます</a:t>
            </a:r>
          </a:p>
        </p:txBody>
      </p:sp>
      <p:sp>
        <p:nvSpPr>
          <p:cNvPr id="19" name="テキスト ボックス 18"/>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１０．差出人情報　必要事項を確認①</a:t>
            </a:r>
          </a:p>
        </p:txBody>
      </p:sp>
      <p:sp>
        <p:nvSpPr>
          <p:cNvPr id="20" name="正方形/長方形 19"/>
          <p:cNvSpPr/>
          <p:nvPr/>
        </p:nvSpPr>
        <p:spPr>
          <a:xfrm>
            <a:off x="3997107" y="2405298"/>
            <a:ext cx="464899"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119527" y="2078013"/>
            <a:ext cx="464899"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980568" y="2707598"/>
            <a:ext cx="1342424"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983068" y="3024888"/>
            <a:ext cx="1342424"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969628" y="3352175"/>
            <a:ext cx="704738"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680778" y="4182256"/>
            <a:ext cx="3244008" cy="772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申込者の氏名は</a:t>
            </a:r>
            <a:endParaRPr lang="en-US" altLang="ja-JP" dirty="0"/>
          </a:p>
          <a:p>
            <a:pPr algn="ctr"/>
            <a:r>
              <a:rPr lang="ja-JP" altLang="en-US" dirty="0"/>
              <a:t>入力してください</a:t>
            </a:r>
          </a:p>
        </p:txBody>
      </p:sp>
      <p:cxnSp>
        <p:nvCxnSpPr>
          <p:cNvPr id="26" name="直線矢印コネクタ 25"/>
          <p:cNvCxnSpPr>
            <a:stCxn id="25" idx="1"/>
          </p:cNvCxnSpPr>
          <p:nvPr/>
        </p:nvCxnSpPr>
        <p:spPr>
          <a:xfrm flipH="1">
            <a:off x="5756223" y="4568730"/>
            <a:ext cx="2924555" cy="70508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27" name="図 26">
            <a:extLst>
              <a:ext uri="{FF2B5EF4-FFF2-40B4-BE49-F238E27FC236}">
                <a16:creationId xmlns:a16="http://schemas.microsoft.com/office/drawing/2014/main" id="{FB18ABF2-7326-436A-9CD5-CB8FB16A7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426844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dirty="0">
                <a:solidFill>
                  <a:prstClr val="black">
                    <a:tint val="75000"/>
                  </a:prstClr>
                </a:solidFill>
                <a:latin typeface="Arial" charset="0"/>
                <a:ea typeface="ＭＳ Ｐゴシック" charset="-128"/>
              </a:rPr>
              <a:t>Copyright(C) </a:t>
            </a:r>
            <a:r>
              <a:rPr lang="en-US" dirty="0" err="1">
                <a:solidFill>
                  <a:prstClr val="black">
                    <a:tint val="75000"/>
                  </a:prstClr>
                </a:solidFill>
                <a:latin typeface="Arial" charset="0"/>
                <a:ea typeface="ＭＳ Ｐゴシック" charset="-128"/>
              </a:rPr>
              <a:t>Ito-yokado</a:t>
            </a:r>
            <a:r>
              <a:rPr lang="en-US" dirty="0">
                <a:solidFill>
                  <a:prstClr val="black">
                    <a:tint val="75000"/>
                  </a:prstClr>
                </a:solidFill>
                <a:latin typeface="Arial" charset="0"/>
                <a:ea typeface="ＭＳ Ｐゴシック" charset="-128"/>
              </a:rPr>
              <a:t> </a:t>
            </a:r>
            <a:r>
              <a:rPr lang="en-US" altLang="ja-JP" dirty="0" err="1">
                <a:solidFill>
                  <a:prstClr val="black">
                    <a:tint val="75000"/>
                  </a:prstClr>
                </a:solidFill>
                <a:latin typeface="Arial" charset="0"/>
                <a:ea typeface="ＭＳ Ｐゴシック" charset="-128"/>
              </a:rPr>
              <a:t>Union</a:t>
            </a:r>
            <a:r>
              <a:rPr lang="en-US" dirty="0" err="1">
                <a:solidFill>
                  <a:prstClr val="black">
                    <a:tint val="75000"/>
                  </a:prstClr>
                </a:solidFill>
                <a:latin typeface="Arial" charset="0"/>
                <a:ea typeface="ＭＳ Ｐゴシック" charset="-128"/>
              </a:rPr>
              <a:t>.All</a:t>
            </a:r>
            <a:r>
              <a:rPr lang="en-US" dirty="0">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17</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19" name="テキスト ボックス 18"/>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１１．差出人情報　必要事項を確認②</a:t>
            </a:r>
          </a:p>
        </p:txBody>
      </p:sp>
      <p:pic>
        <p:nvPicPr>
          <p:cNvPr id="3" name="図 2"/>
          <p:cNvPicPr>
            <a:picLocks noChangeAspect="1"/>
          </p:cNvPicPr>
          <p:nvPr/>
        </p:nvPicPr>
        <p:blipFill rotWithShape="1">
          <a:blip r:embed="rId3"/>
          <a:srcRect l="17894" t="28330" r="17818" b="17777"/>
          <a:stretch/>
        </p:blipFill>
        <p:spPr>
          <a:xfrm>
            <a:off x="765959" y="1306830"/>
            <a:ext cx="10815076" cy="5097428"/>
          </a:xfrm>
          <a:prstGeom prst="rect">
            <a:avLst/>
          </a:prstGeom>
        </p:spPr>
      </p:pic>
      <p:sp>
        <p:nvSpPr>
          <p:cNvPr id="23" name="角丸四角形 22"/>
          <p:cNvSpPr/>
          <p:nvPr/>
        </p:nvSpPr>
        <p:spPr>
          <a:xfrm>
            <a:off x="1364106" y="1298622"/>
            <a:ext cx="9653664" cy="4082844"/>
          </a:xfrm>
          <a:prstGeom prst="roundRect">
            <a:avLst>
              <a:gd name="adj" fmla="val 0"/>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sp>
        <p:nvSpPr>
          <p:cNvPr id="34" name="正方形/長方形 33"/>
          <p:cNvSpPr/>
          <p:nvPr/>
        </p:nvSpPr>
        <p:spPr>
          <a:xfrm>
            <a:off x="6836806" y="829689"/>
            <a:ext cx="5002704" cy="690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自動でｉＰａｄのアドレスが表示されます</a:t>
            </a:r>
          </a:p>
        </p:txBody>
      </p:sp>
      <p:cxnSp>
        <p:nvCxnSpPr>
          <p:cNvPr id="35" name="直線矢印コネクタ 34"/>
          <p:cNvCxnSpPr>
            <a:stCxn id="34" idx="1"/>
          </p:cNvCxnSpPr>
          <p:nvPr/>
        </p:nvCxnSpPr>
        <p:spPr>
          <a:xfrm flipH="1">
            <a:off x="5813481" y="1175023"/>
            <a:ext cx="1023325" cy="3453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 name="正方形/長方形 3"/>
          <p:cNvSpPr/>
          <p:nvPr/>
        </p:nvSpPr>
        <p:spPr>
          <a:xfrm>
            <a:off x="3491091" y="3554955"/>
            <a:ext cx="4753499" cy="167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300" dirty="0">
                <a:solidFill>
                  <a:schemeClr val="tx1"/>
                </a:solidFill>
                <a:latin typeface="HGPｺﾞｼｯｸM" panose="020B0600000000000000" pitchFamily="50" charset="-128"/>
                <a:ea typeface="HGPｺﾞｼｯｸM" panose="020B0600000000000000" pitchFamily="50" charset="-128"/>
              </a:rPr>
              <a:t>（</a:t>
            </a:r>
            <a:r>
              <a:rPr kumimoji="1" lang="en-US" altLang="ja-JP" sz="1300" dirty="0">
                <a:solidFill>
                  <a:schemeClr val="tx1"/>
                </a:solidFill>
                <a:latin typeface="HGPｺﾞｼｯｸM" panose="020B0600000000000000" pitchFamily="50" charset="-128"/>
                <a:ea typeface="HGPｺﾞｼｯｸM" panose="020B0600000000000000" pitchFamily="50" charset="-128"/>
              </a:rPr>
              <a:t>A</a:t>
            </a:r>
            <a:r>
              <a:rPr kumimoji="1" lang="ja-JP" altLang="en-US" sz="1300" dirty="0">
                <a:solidFill>
                  <a:schemeClr val="tx1"/>
                </a:solidFill>
                <a:latin typeface="HGPｺﾞｼｯｸM" panose="020B0600000000000000" pitchFamily="50" charset="-128"/>
                <a:ea typeface="HGPｺﾞｼｯｸM" panose="020B0600000000000000" pitchFamily="50" charset="-128"/>
              </a:rPr>
              <a:t>）慶事の場合</a:t>
            </a:r>
            <a:endParaRPr kumimoji="1"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lang="ja-JP" altLang="en-US" sz="1300" dirty="0">
                <a:solidFill>
                  <a:schemeClr val="tx1"/>
                </a:solidFill>
                <a:latin typeface="HGPｺﾞｼｯｸM" panose="020B0600000000000000" pitchFamily="50" charset="-128"/>
                <a:ea typeface="HGPｺﾞｼｯｸM" panose="020B0600000000000000" pitchFamily="50" charset="-128"/>
              </a:rPr>
              <a:t>　社員番号（７桁）／社員氏名</a:t>
            </a:r>
            <a:endParaRPr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kumimoji="1" lang="ja-JP" altLang="en-US" sz="1300" dirty="0">
                <a:solidFill>
                  <a:schemeClr val="tx1"/>
                </a:solidFill>
                <a:latin typeface="HGPｺﾞｼｯｸM" panose="020B0600000000000000" pitchFamily="50" charset="-128"/>
                <a:ea typeface="HGPｺﾞｼｯｸM" panose="020B0600000000000000" pitchFamily="50" charset="-128"/>
              </a:rPr>
              <a:t>（例）</a:t>
            </a:r>
            <a:r>
              <a:rPr kumimoji="1" lang="en-US" altLang="ja-JP" sz="1300" dirty="0">
                <a:solidFill>
                  <a:schemeClr val="tx1"/>
                </a:solidFill>
                <a:latin typeface="HGPｺﾞｼｯｸM" panose="020B0600000000000000" pitchFamily="50" charset="-128"/>
                <a:ea typeface="HGPｺﾞｼｯｸM" panose="020B0600000000000000" pitchFamily="50" charset="-128"/>
              </a:rPr>
              <a:t>1234567</a:t>
            </a:r>
            <a:r>
              <a:rPr kumimoji="1" lang="ja-JP" altLang="en-US" sz="1300" dirty="0">
                <a:solidFill>
                  <a:schemeClr val="tx1"/>
                </a:solidFill>
                <a:latin typeface="HGPｺﾞｼｯｸM" panose="020B0600000000000000" pitchFamily="50" charset="-128"/>
                <a:ea typeface="HGPｺﾞｼｯｸM" panose="020B0600000000000000" pitchFamily="50" charset="-128"/>
              </a:rPr>
              <a:t>／○○　○○</a:t>
            </a:r>
            <a:endParaRPr kumimoji="1"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endParaRPr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kumimoji="1" lang="ja-JP" altLang="en-US" sz="1300" dirty="0">
                <a:solidFill>
                  <a:schemeClr val="tx1"/>
                </a:solidFill>
                <a:latin typeface="HGPｺﾞｼｯｸM" panose="020B0600000000000000" pitchFamily="50" charset="-128"/>
                <a:ea typeface="HGPｺﾞｼｯｸM" panose="020B0600000000000000" pitchFamily="50" charset="-128"/>
              </a:rPr>
              <a:t>（</a:t>
            </a:r>
            <a:r>
              <a:rPr kumimoji="1" lang="en-US" altLang="ja-JP" sz="1300" dirty="0">
                <a:solidFill>
                  <a:schemeClr val="tx1"/>
                </a:solidFill>
                <a:latin typeface="HGPｺﾞｼｯｸM" panose="020B0600000000000000" pitchFamily="50" charset="-128"/>
                <a:ea typeface="HGPｺﾞｼｯｸM" panose="020B0600000000000000" pitchFamily="50" charset="-128"/>
              </a:rPr>
              <a:t>B</a:t>
            </a:r>
            <a:r>
              <a:rPr kumimoji="1" lang="ja-JP" altLang="en-US" sz="1300" dirty="0">
                <a:solidFill>
                  <a:schemeClr val="tx1"/>
                </a:solidFill>
                <a:latin typeface="HGPｺﾞｼｯｸM" panose="020B0600000000000000" pitchFamily="50" charset="-128"/>
                <a:ea typeface="HGPｺﾞｼｯｸM" panose="020B0600000000000000" pitchFamily="50" charset="-128"/>
              </a:rPr>
              <a:t>）弔事の場合</a:t>
            </a:r>
            <a:endParaRPr kumimoji="1"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lang="ja-JP" altLang="en-US" sz="1300" dirty="0">
                <a:solidFill>
                  <a:schemeClr val="tx1"/>
                </a:solidFill>
                <a:latin typeface="HGPｺﾞｼｯｸM" panose="020B0600000000000000" pitchFamily="50" charset="-128"/>
                <a:ea typeface="HGPｺﾞｼｯｸM" panose="020B0600000000000000" pitchFamily="50" charset="-128"/>
              </a:rPr>
              <a:t>　社員番号</a:t>
            </a:r>
            <a:r>
              <a:rPr lang="en-US" altLang="ja-JP" sz="1300" dirty="0">
                <a:solidFill>
                  <a:schemeClr val="tx1"/>
                </a:solidFill>
                <a:latin typeface="HGPｺﾞｼｯｸM" panose="020B0600000000000000" pitchFamily="50" charset="-128"/>
                <a:ea typeface="HGPｺﾞｼｯｸM" panose="020B0600000000000000" pitchFamily="50" charset="-128"/>
              </a:rPr>
              <a:t>/</a:t>
            </a:r>
            <a:r>
              <a:rPr lang="ja-JP" altLang="en-US" sz="1300" dirty="0">
                <a:solidFill>
                  <a:schemeClr val="tx1"/>
                </a:solidFill>
                <a:latin typeface="HGPｺﾞｼｯｸM" panose="020B0600000000000000" pitchFamily="50" charset="-128"/>
                <a:ea typeface="HGPｺﾞｼｯｸM" panose="020B0600000000000000" pitchFamily="50" charset="-128"/>
              </a:rPr>
              <a:t>社員氏名</a:t>
            </a:r>
            <a:r>
              <a:rPr lang="en-US" altLang="ja-JP" sz="1300" dirty="0">
                <a:solidFill>
                  <a:schemeClr val="tx1"/>
                </a:solidFill>
                <a:latin typeface="HGPｺﾞｼｯｸM" panose="020B0600000000000000" pitchFamily="50" charset="-128"/>
                <a:ea typeface="HGPｺﾞｼｯｸM" panose="020B0600000000000000" pitchFamily="50" charset="-128"/>
              </a:rPr>
              <a:t>/</a:t>
            </a:r>
            <a:r>
              <a:rPr lang="ja-JP" altLang="en-US" sz="1300" dirty="0">
                <a:solidFill>
                  <a:schemeClr val="tx1"/>
                </a:solidFill>
                <a:latin typeface="HGPｺﾞｼｯｸM" panose="020B0600000000000000" pitchFamily="50" charset="-128"/>
                <a:ea typeface="HGPｺﾞｼｯｸM" panose="020B0600000000000000" pitchFamily="50" charset="-128"/>
              </a:rPr>
              <a:t>故人との続柄</a:t>
            </a:r>
            <a:r>
              <a:rPr lang="en-US" altLang="ja-JP" sz="1300" dirty="0">
                <a:solidFill>
                  <a:schemeClr val="tx1"/>
                </a:solidFill>
                <a:latin typeface="HGPｺﾞｼｯｸM" panose="020B0600000000000000" pitchFamily="50" charset="-128"/>
                <a:ea typeface="HGPｺﾞｼｯｸM" panose="020B0600000000000000" pitchFamily="50" charset="-128"/>
              </a:rPr>
              <a:t>/</a:t>
            </a:r>
            <a:r>
              <a:rPr lang="ja-JP" altLang="en-US" sz="1300" dirty="0">
                <a:solidFill>
                  <a:schemeClr val="tx1"/>
                </a:solidFill>
                <a:latin typeface="HGPｺﾞｼｯｸM" panose="020B0600000000000000" pitchFamily="50" charset="-128"/>
                <a:ea typeface="HGPｺﾞｼｯｸM" panose="020B0600000000000000" pitchFamily="50" charset="-128"/>
              </a:rPr>
              <a:t>逝去日</a:t>
            </a:r>
            <a:endParaRPr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kumimoji="1" lang="ja-JP" altLang="en-US" sz="1300" dirty="0">
                <a:solidFill>
                  <a:schemeClr val="tx1"/>
                </a:solidFill>
                <a:latin typeface="HGPｺﾞｼｯｸM" panose="020B0600000000000000" pitchFamily="50" charset="-128"/>
                <a:ea typeface="HGPｺﾞｼｯｸM" panose="020B0600000000000000" pitchFamily="50" charset="-128"/>
              </a:rPr>
              <a:t>（例）</a:t>
            </a:r>
            <a:r>
              <a:rPr kumimoji="1" lang="en-US" altLang="ja-JP" sz="1300" dirty="0">
                <a:solidFill>
                  <a:schemeClr val="tx1"/>
                </a:solidFill>
                <a:latin typeface="HGPｺﾞｼｯｸM" panose="020B0600000000000000" pitchFamily="50" charset="-128"/>
                <a:ea typeface="HGPｺﾞｼｯｸM" panose="020B0600000000000000" pitchFamily="50" charset="-128"/>
              </a:rPr>
              <a:t>1234567/</a:t>
            </a:r>
            <a:r>
              <a:rPr kumimoji="1" lang="ja-JP" altLang="en-US" sz="1300" dirty="0">
                <a:solidFill>
                  <a:schemeClr val="tx1"/>
                </a:solidFill>
                <a:latin typeface="HGPｺﾞｼｯｸM" panose="020B0600000000000000" pitchFamily="50" charset="-128"/>
                <a:ea typeface="HGPｺﾞｼｯｸM" panose="020B0600000000000000" pitchFamily="50" charset="-128"/>
              </a:rPr>
              <a:t>〇〇　〇〇</a:t>
            </a:r>
            <a:r>
              <a:rPr kumimoji="1" lang="en-US" altLang="ja-JP" sz="1300" dirty="0">
                <a:solidFill>
                  <a:schemeClr val="tx1"/>
                </a:solidFill>
                <a:latin typeface="HGPｺﾞｼｯｸM" panose="020B0600000000000000" pitchFamily="50" charset="-128"/>
                <a:ea typeface="HGPｺﾞｼｯｸM" panose="020B0600000000000000" pitchFamily="50" charset="-128"/>
              </a:rPr>
              <a:t>/</a:t>
            </a:r>
            <a:r>
              <a:rPr kumimoji="1" lang="ja-JP" altLang="en-US" sz="1300" dirty="0">
                <a:solidFill>
                  <a:schemeClr val="tx1"/>
                </a:solidFill>
                <a:latin typeface="HGPｺﾞｼｯｸM" panose="020B0600000000000000" pitchFamily="50" charset="-128"/>
                <a:ea typeface="HGPｺﾞｼｯｸM" panose="020B0600000000000000" pitchFamily="50" charset="-128"/>
              </a:rPr>
              <a:t>実母</a:t>
            </a:r>
            <a:r>
              <a:rPr kumimoji="1" lang="en-US" altLang="ja-JP" sz="1300" dirty="0">
                <a:solidFill>
                  <a:schemeClr val="tx1"/>
                </a:solidFill>
                <a:latin typeface="HGPｺﾞｼｯｸM" panose="020B0600000000000000" pitchFamily="50" charset="-128"/>
                <a:ea typeface="HGPｺﾞｼｯｸM" panose="020B0600000000000000" pitchFamily="50" charset="-128"/>
              </a:rPr>
              <a:t>/</a:t>
            </a:r>
            <a:r>
              <a:rPr kumimoji="1" lang="ja-JP" altLang="en-US" sz="1300" dirty="0">
                <a:solidFill>
                  <a:schemeClr val="tx1"/>
                </a:solidFill>
                <a:latin typeface="HGPｺﾞｼｯｸM" panose="020B0600000000000000" pitchFamily="50" charset="-128"/>
                <a:ea typeface="HGPｺﾞｼｯｸM" panose="020B0600000000000000" pitchFamily="50" charset="-128"/>
              </a:rPr>
              <a:t>８月</a:t>
            </a:r>
            <a:r>
              <a:rPr kumimoji="1" lang="en-US" altLang="ja-JP" sz="1300" dirty="0">
                <a:solidFill>
                  <a:schemeClr val="tx1"/>
                </a:solidFill>
                <a:latin typeface="HGPｺﾞｼｯｸM" panose="020B0600000000000000" pitchFamily="50" charset="-128"/>
                <a:ea typeface="HGPｺﾞｼｯｸM" panose="020B0600000000000000" pitchFamily="50" charset="-128"/>
              </a:rPr>
              <a:t>22</a:t>
            </a:r>
            <a:r>
              <a:rPr kumimoji="1" lang="ja-JP" altLang="en-US" sz="1300" dirty="0">
                <a:solidFill>
                  <a:schemeClr val="tx1"/>
                </a:solidFill>
                <a:latin typeface="HGPｺﾞｼｯｸM" panose="020B0600000000000000" pitchFamily="50" charset="-128"/>
                <a:ea typeface="HGPｺﾞｼｯｸM" panose="020B0600000000000000" pitchFamily="50" charset="-128"/>
              </a:rPr>
              <a:t>日</a:t>
            </a:r>
          </a:p>
        </p:txBody>
      </p:sp>
      <p:sp>
        <p:nvSpPr>
          <p:cNvPr id="24" name="角丸四角形 23"/>
          <p:cNvSpPr/>
          <p:nvPr/>
        </p:nvSpPr>
        <p:spPr>
          <a:xfrm>
            <a:off x="3461111" y="3604653"/>
            <a:ext cx="4373205" cy="1625263"/>
          </a:xfrm>
          <a:prstGeom prst="roundRect">
            <a:avLst>
              <a:gd name="adj" fmla="val 10294"/>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27" name="正方形/長方形 26"/>
          <p:cNvSpPr/>
          <p:nvPr/>
        </p:nvSpPr>
        <p:spPr>
          <a:xfrm>
            <a:off x="8244590" y="3945145"/>
            <a:ext cx="3581826" cy="690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慶弔に応じて社員番号等を</a:t>
            </a:r>
            <a:endParaRPr lang="en-US" altLang="ja-JP" dirty="0"/>
          </a:p>
          <a:p>
            <a:pPr algn="ctr"/>
            <a:r>
              <a:rPr lang="ja-JP" altLang="en-US" dirty="0"/>
              <a:t>入力してください</a:t>
            </a:r>
          </a:p>
        </p:txBody>
      </p:sp>
      <p:cxnSp>
        <p:nvCxnSpPr>
          <p:cNvPr id="30" name="直線矢印コネクタ 29"/>
          <p:cNvCxnSpPr>
            <a:stCxn id="27" idx="0"/>
          </p:cNvCxnSpPr>
          <p:nvPr/>
        </p:nvCxnSpPr>
        <p:spPr>
          <a:xfrm flipH="1" flipV="1">
            <a:off x="5465155" y="3055931"/>
            <a:ext cx="4570348" cy="88921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1" name="正方形/長方形 20"/>
          <p:cNvSpPr/>
          <p:nvPr/>
        </p:nvSpPr>
        <p:spPr>
          <a:xfrm>
            <a:off x="3491091" y="2969446"/>
            <a:ext cx="3358809" cy="199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chemeClr val="tx1"/>
                </a:solidFill>
                <a:latin typeface="HGPｺﾞｼｯｸM" panose="020B0600000000000000" pitchFamily="50" charset="-128"/>
                <a:ea typeface="HGPｺﾞｼｯｸM" panose="020B0600000000000000" pitchFamily="50" charset="-128"/>
              </a:rPr>
              <a:t>1234567/</a:t>
            </a:r>
            <a:r>
              <a:rPr kumimoji="1" lang="ja-JP" altLang="en-US" sz="1300" dirty="0">
                <a:solidFill>
                  <a:schemeClr val="tx1"/>
                </a:solidFill>
                <a:latin typeface="HGPｺﾞｼｯｸM" panose="020B0600000000000000" pitchFamily="50" charset="-128"/>
                <a:ea typeface="HGPｺﾞｼｯｸM" panose="020B0600000000000000" pitchFamily="50" charset="-128"/>
              </a:rPr>
              <a:t>〇〇　〇〇</a:t>
            </a:r>
            <a:r>
              <a:rPr kumimoji="1" lang="en-US" altLang="ja-JP" sz="1300" dirty="0">
                <a:solidFill>
                  <a:schemeClr val="tx1"/>
                </a:solidFill>
                <a:latin typeface="HGPｺﾞｼｯｸM" panose="020B0600000000000000" pitchFamily="50" charset="-128"/>
                <a:ea typeface="HGPｺﾞｼｯｸM" panose="020B0600000000000000" pitchFamily="50" charset="-128"/>
              </a:rPr>
              <a:t>/</a:t>
            </a:r>
            <a:r>
              <a:rPr kumimoji="1" lang="ja-JP" altLang="en-US" sz="1300" dirty="0">
                <a:solidFill>
                  <a:schemeClr val="tx1"/>
                </a:solidFill>
                <a:latin typeface="HGPｺﾞｼｯｸM" panose="020B0600000000000000" pitchFamily="50" charset="-128"/>
                <a:ea typeface="HGPｺﾞｼｯｸM" panose="020B0600000000000000" pitchFamily="50" charset="-128"/>
              </a:rPr>
              <a:t>実母</a:t>
            </a:r>
            <a:r>
              <a:rPr kumimoji="1" lang="en-US" altLang="ja-JP" sz="1300" dirty="0">
                <a:solidFill>
                  <a:schemeClr val="tx1"/>
                </a:solidFill>
                <a:latin typeface="HGPｺﾞｼｯｸM" panose="020B0600000000000000" pitchFamily="50" charset="-128"/>
                <a:ea typeface="HGPｺﾞｼｯｸM" panose="020B0600000000000000" pitchFamily="50" charset="-128"/>
              </a:rPr>
              <a:t>/</a:t>
            </a:r>
            <a:r>
              <a:rPr kumimoji="1" lang="ja-JP" altLang="en-US" sz="1300" dirty="0">
                <a:solidFill>
                  <a:schemeClr val="tx1"/>
                </a:solidFill>
                <a:latin typeface="HGPｺﾞｼｯｸM" panose="020B0600000000000000" pitchFamily="50" charset="-128"/>
                <a:ea typeface="HGPｺﾞｼｯｸM" panose="020B0600000000000000" pitchFamily="50" charset="-128"/>
              </a:rPr>
              <a:t>８月</a:t>
            </a:r>
            <a:r>
              <a:rPr kumimoji="1" lang="en-US" altLang="ja-JP" sz="1300" dirty="0">
                <a:solidFill>
                  <a:schemeClr val="tx1"/>
                </a:solidFill>
                <a:latin typeface="HGPｺﾞｼｯｸM" panose="020B0600000000000000" pitchFamily="50" charset="-128"/>
                <a:ea typeface="HGPｺﾞｼｯｸM" panose="020B0600000000000000" pitchFamily="50" charset="-128"/>
              </a:rPr>
              <a:t>22</a:t>
            </a:r>
            <a:r>
              <a:rPr kumimoji="1" lang="ja-JP" altLang="en-US" sz="1300" dirty="0">
                <a:solidFill>
                  <a:schemeClr val="tx1"/>
                </a:solidFill>
                <a:latin typeface="HGPｺﾞｼｯｸM" panose="020B0600000000000000" pitchFamily="50" charset="-128"/>
                <a:ea typeface="HGPｺﾞｼｯｸM" panose="020B0600000000000000" pitchFamily="50" charset="-128"/>
              </a:rPr>
              <a:t>日</a:t>
            </a:r>
            <a:endPar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20" name="正方形/長方形 19"/>
          <p:cNvSpPr/>
          <p:nvPr/>
        </p:nvSpPr>
        <p:spPr>
          <a:xfrm>
            <a:off x="3551051" y="1843598"/>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A0DE2FE9-64A6-44A0-BB5E-61EFF8D84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393045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18</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7" name="図 6"/>
          <p:cNvPicPr>
            <a:picLocks noChangeAspect="1"/>
          </p:cNvPicPr>
          <p:nvPr/>
        </p:nvPicPr>
        <p:blipFill rotWithShape="1">
          <a:blip r:embed="rId3"/>
          <a:srcRect l="25699" t="25394" r="11336" b="5847"/>
          <a:stretch/>
        </p:blipFill>
        <p:spPr>
          <a:xfrm>
            <a:off x="1828270" y="794479"/>
            <a:ext cx="8488238" cy="5698353"/>
          </a:xfrm>
          <a:prstGeom prst="rect">
            <a:avLst/>
          </a:prstGeom>
        </p:spPr>
      </p:pic>
      <p:sp>
        <p:nvSpPr>
          <p:cNvPr id="8" name="角丸四角形 7"/>
          <p:cNvSpPr/>
          <p:nvPr/>
        </p:nvSpPr>
        <p:spPr>
          <a:xfrm>
            <a:off x="4407830" y="4973188"/>
            <a:ext cx="3672408" cy="1154519"/>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sp>
        <p:nvSpPr>
          <p:cNvPr id="9" name="正方形/長方形 8"/>
          <p:cNvSpPr/>
          <p:nvPr/>
        </p:nvSpPr>
        <p:spPr>
          <a:xfrm>
            <a:off x="7839337" y="3299227"/>
            <a:ext cx="4163773" cy="1115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最終確認し、問題がなければ☑を入れ「申し込む」をクリック</a:t>
            </a:r>
          </a:p>
        </p:txBody>
      </p:sp>
      <p:cxnSp>
        <p:nvCxnSpPr>
          <p:cNvPr id="10" name="直線コネクタ 9"/>
          <p:cNvCxnSpPr>
            <a:endCxn id="8" idx="0"/>
          </p:cNvCxnSpPr>
          <p:nvPr/>
        </p:nvCxnSpPr>
        <p:spPr>
          <a:xfrm flipH="1">
            <a:off x="6244034" y="3873867"/>
            <a:ext cx="1595303" cy="109932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560957" y="1423766"/>
            <a:ext cx="4163773" cy="914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a:t>
            </a:r>
            <a:r>
              <a:rPr lang="ja-JP" altLang="en-US" dirty="0"/>
              <a:t>最終確認画面</a:t>
            </a:r>
            <a:r>
              <a:rPr lang="en-US" altLang="ja-JP" dirty="0"/>
              <a:t>】</a:t>
            </a:r>
          </a:p>
          <a:p>
            <a:r>
              <a:rPr lang="ja-JP" altLang="en-US" dirty="0"/>
              <a:t>誤りがあれば、この画面で</a:t>
            </a:r>
            <a:r>
              <a:rPr lang="ja-JP" altLang="en-US" u="sng" dirty="0"/>
              <a:t>「変更」</a:t>
            </a:r>
            <a:r>
              <a:rPr lang="ja-JP" altLang="en-US" dirty="0"/>
              <a:t>を選択し修正する</a:t>
            </a:r>
          </a:p>
        </p:txBody>
      </p:sp>
      <p:sp>
        <p:nvSpPr>
          <p:cNvPr id="17" name="正方形/長方形 16"/>
          <p:cNvSpPr/>
          <p:nvPr/>
        </p:nvSpPr>
        <p:spPr>
          <a:xfrm>
            <a:off x="3597612" y="2716585"/>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597612" y="3257438"/>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930852" y="2235230"/>
            <a:ext cx="1116124" cy="432048"/>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cxnSp>
        <p:nvCxnSpPr>
          <p:cNvPr id="6" name="直線矢印コネクタ 5"/>
          <p:cNvCxnSpPr>
            <a:stCxn id="16" idx="3"/>
          </p:cNvCxnSpPr>
          <p:nvPr/>
        </p:nvCxnSpPr>
        <p:spPr>
          <a:xfrm>
            <a:off x="5724730" y="1881116"/>
            <a:ext cx="3161152" cy="57013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1" name="テキスト ボックス 20"/>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１２．最終確認画面</a:t>
            </a:r>
          </a:p>
        </p:txBody>
      </p:sp>
      <p:pic>
        <p:nvPicPr>
          <p:cNvPr id="19" name="図 18">
            <a:extLst>
              <a:ext uri="{FF2B5EF4-FFF2-40B4-BE49-F238E27FC236}">
                <a16:creationId xmlns:a16="http://schemas.microsoft.com/office/drawing/2014/main" id="{8FF8C24C-239D-4720-BA00-87198E5C2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1911786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141668" y="1182165"/>
            <a:ext cx="11861442" cy="4753940"/>
          </a:xfrm>
          <a:noFill/>
        </p:spPr>
        <p:txBody>
          <a:bodyPr>
            <a:normAutofit/>
          </a:bodyPr>
          <a:lstStyle/>
          <a:p>
            <a:pPr marL="0" indent="0">
              <a:lnSpc>
                <a:spcPts val="2800"/>
              </a:lnSpc>
              <a:buNone/>
            </a:pPr>
            <a:endParaRPr lang="en-US" altLang="ja-JP"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800"/>
              </a:lnSpc>
              <a:buNone/>
            </a:pPr>
            <a:r>
              <a:rPr lang="ja-JP" altLang="en-US"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marL="0" marR="0" lvl="0" indent="0" algn="ctr" defTabSz="870875" rtl="0" eaLnBrk="1" fontAlgn="base" latinLnBrk="0" hangingPunct="1">
              <a:lnSpc>
                <a:spcPct val="100000"/>
              </a:lnSpc>
              <a:spcBef>
                <a:spcPct val="0"/>
              </a:spcBef>
              <a:spcAft>
                <a:spcPct val="0"/>
              </a:spcAft>
              <a:buClrTx/>
              <a:buSzTx/>
              <a:buFontTx/>
              <a:buNone/>
              <a:tabLst/>
              <a:defRPr/>
            </a:pPr>
            <a:r>
              <a:rPr kumimoji="1" 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t>Copyright(C) </a:t>
            </a:r>
            <a:r>
              <a:rPr kumimoji="1" lang="en-US" sz="1238" b="0" i="0" u="none" strike="noStrike" kern="1200" cap="none" spc="0" normalizeH="0" baseline="0" noProof="0" err="1">
                <a:ln>
                  <a:noFill/>
                </a:ln>
                <a:solidFill>
                  <a:prstClr val="black">
                    <a:tint val="75000"/>
                  </a:prstClr>
                </a:solidFill>
                <a:effectLst/>
                <a:uLnTx/>
                <a:uFillTx/>
                <a:latin typeface="Arial" charset="0"/>
                <a:ea typeface="ＭＳ Ｐゴシック" charset="-128"/>
                <a:cs typeface="+mn-cs"/>
              </a:rPr>
              <a:t>Ito-yokado</a:t>
            </a:r>
            <a:r>
              <a:rPr kumimoji="1" 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t> </a:t>
            </a:r>
            <a:r>
              <a:rPr kumimoji="1" lang="en-US" altLang="ja-JP" sz="1238" b="0" i="0" u="none" strike="noStrike" kern="1200" cap="none" spc="0" normalizeH="0" baseline="0" noProof="0" err="1">
                <a:ln>
                  <a:noFill/>
                </a:ln>
                <a:solidFill>
                  <a:prstClr val="black">
                    <a:tint val="75000"/>
                  </a:prstClr>
                </a:solidFill>
                <a:effectLst/>
                <a:uLnTx/>
                <a:uFillTx/>
                <a:latin typeface="Arial" charset="0"/>
                <a:ea typeface="ＭＳ Ｐゴシック" charset="-128"/>
                <a:cs typeface="+mn-cs"/>
              </a:rPr>
              <a:t>Union</a:t>
            </a:r>
            <a:r>
              <a:rPr kumimoji="1" lang="en-US" sz="1238" b="0" i="0" u="none" strike="noStrike" kern="1200" cap="none" spc="0" normalizeH="0" baseline="0" noProof="0" err="1">
                <a:ln>
                  <a:noFill/>
                </a:ln>
                <a:solidFill>
                  <a:prstClr val="black">
                    <a:tint val="75000"/>
                  </a:prstClr>
                </a:solidFill>
                <a:effectLst/>
                <a:uLnTx/>
                <a:uFillTx/>
                <a:latin typeface="Arial" charset="0"/>
                <a:ea typeface="ＭＳ Ｐゴシック" charset="-128"/>
                <a:cs typeface="+mn-cs"/>
              </a:rPr>
              <a:t>.All</a:t>
            </a:r>
            <a:r>
              <a:rPr kumimoji="1" 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marL="0" marR="0" lvl="0" indent="0" algn="r" defTabSz="870875" rtl="0" eaLnBrk="1" fontAlgn="base" latinLnBrk="0" hangingPunct="1">
              <a:lnSpc>
                <a:spcPct val="100000"/>
              </a:lnSpc>
              <a:spcBef>
                <a:spcPct val="0"/>
              </a:spcBef>
              <a:spcAft>
                <a:spcPct val="0"/>
              </a:spcAft>
              <a:buClrTx/>
              <a:buSzTx/>
              <a:buFontTx/>
              <a:buNone/>
              <a:tabLst/>
              <a:defRPr/>
            </a:pPr>
            <a:fld id="{687D7A59-36E2-48B9-B146-C1E59501F63F}" type="slidenum">
              <a:rPr kumimoji="1" lang="en-US" sz="1238"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870875" rtl="0" eaLnBrk="1" fontAlgn="base" latinLnBrk="0" hangingPunct="1">
                <a:lnSpc>
                  <a:spcPct val="100000"/>
                </a:lnSpc>
                <a:spcBef>
                  <a:spcPct val="0"/>
                </a:spcBef>
                <a:spcAft>
                  <a:spcPct val="0"/>
                </a:spcAft>
                <a:buClrTx/>
                <a:buSzTx/>
                <a:buFontTx/>
                <a:buNone/>
                <a:tabLst/>
                <a:defRPr/>
              </a:pPr>
              <a:t>19</a:t>
            </a:fld>
            <a:endParaRPr kumimoji="1" lang="en-US" sz="1238"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 name="日付プレースホルダー 3"/>
          <p:cNvSpPr>
            <a:spLocks noGrp="1"/>
          </p:cNvSpPr>
          <p:nvPr>
            <p:ph type="dt" sz="half" idx="10"/>
          </p:nvPr>
        </p:nvSpPr>
        <p:spPr>
          <a:xfrm>
            <a:off x="141668" y="6492832"/>
            <a:ext cx="2296230" cy="365125"/>
          </a:xfrm>
        </p:spPr>
        <p:txBody>
          <a:bodyPr/>
          <a:lstStyle/>
          <a:p>
            <a:pPr marL="0" marR="0" lvl="0" indent="0" algn="l" defTabSz="870875" rtl="0" eaLnBrk="1" fontAlgn="base" latinLnBrk="0" hangingPunct="1">
              <a:lnSpc>
                <a:spcPct val="100000"/>
              </a:lnSpc>
              <a:spcBef>
                <a:spcPct val="0"/>
              </a:spcBef>
              <a:spcAft>
                <a:spcPct val="0"/>
              </a:spcAft>
              <a:buClrTx/>
              <a:buSzTx/>
              <a:buFontTx/>
              <a:buNone/>
              <a:tabLst/>
              <a:defRPr/>
            </a:pPr>
            <a:fld id="{3E98DA7E-7428-4804-A243-F89427A76A9C}" type="datetime1">
              <a:rPr kumimoji="1" lang="ja-JP" alt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870875" rtl="0" eaLnBrk="1" fontAlgn="base" latinLnBrk="0" hangingPunct="1">
                <a:lnSpc>
                  <a:spcPct val="100000"/>
                </a:lnSpc>
                <a:spcBef>
                  <a:spcPct val="0"/>
                </a:spcBef>
                <a:spcAft>
                  <a:spcPct val="0"/>
                </a:spcAft>
                <a:buClrTx/>
                <a:buSzTx/>
                <a:buFontTx/>
                <a:buNone/>
                <a:tabLst/>
                <a:defRPr/>
              </a:pPr>
              <a:t>2025/12/15</a:t>
            </a:fld>
            <a:endParaRPr kumimoji="1" 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7" name="テキスト ボックス 16"/>
          <p:cNvSpPr txBox="1"/>
          <p:nvPr/>
        </p:nvSpPr>
        <p:spPr>
          <a:xfrm>
            <a:off x="0" y="60416"/>
            <a:ext cx="8680777" cy="560173"/>
          </a:xfrm>
          <a:prstGeom prst="rect">
            <a:avLst/>
          </a:prstGeom>
          <a:noFill/>
          <a:ln>
            <a:noFill/>
          </a:ln>
        </p:spPr>
        <p:txBody>
          <a:bodyPr wrap="square" lIns="100159" tIns="50079" rIns="100159" bIns="50079"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16" name="正方形/長方形 15"/>
          <p:cNvSpPr/>
          <p:nvPr/>
        </p:nvSpPr>
        <p:spPr>
          <a:xfrm>
            <a:off x="460192" y="1883488"/>
            <a:ext cx="11831633" cy="2871131"/>
          </a:xfrm>
          <a:prstGeom prst="rect">
            <a:avLst/>
          </a:prstGeom>
        </p:spPr>
        <p:txBody>
          <a:bodyPr wrap="square" lIns="100165" tIns="50082" rIns="100165" bIns="50082">
            <a:spAutoFit/>
          </a:bodyPr>
          <a:lstStyle/>
          <a:p>
            <a:pPr marL="0" marR="0" lvl="0" indent="0" algn="l" defTabSz="1001671"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sz="36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はじめに</a:t>
            </a:r>
            <a:endParaRPr kumimoji="0" lang="en-US" altLang="ja-JP" sz="36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671" rtl="0" eaLnBrk="1" fontAlgn="auto" latinLnBrk="0" hangingPunct="1">
              <a:lnSpc>
                <a:spcPct val="100000"/>
              </a:lnSpc>
              <a:spcBef>
                <a:spcPts val="0"/>
              </a:spcBef>
              <a:spcAft>
                <a:spcPts val="0"/>
              </a:spcAft>
              <a:buClrTx/>
              <a:buSzTx/>
              <a:buFontTx/>
              <a:buNone/>
              <a:tabLst/>
              <a:defRPr/>
            </a:pPr>
            <a:endParaRPr kumimoji="0" lang="en-US" altLang="ja-JP" sz="36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671"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sz="36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ネット電報の頼み方について</a:t>
            </a:r>
            <a:endParaRPr kumimoji="0" lang="en-US" altLang="ja-JP" sz="36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671"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36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001671"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sz="3600" b="1" i="0" u="none" strike="noStrike" kern="1200" cap="none" spc="0" normalizeH="0" baseline="0" noProof="0" dirty="0">
                <a:ln>
                  <a:noFill/>
                </a:ln>
                <a:solidFill>
                  <a:srgbClr val="3333FF"/>
                </a:solidFill>
                <a:effectLst/>
                <a:uLnTx/>
                <a:uFillTx/>
                <a:latin typeface="Meiryo UI" panose="020B0604030504040204" pitchFamily="50" charset="-128"/>
                <a:ea typeface="Meiryo UI" panose="020B0604030504040204" pitchFamily="50" charset="-128"/>
                <a:cs typeface="Meiryo UI" panose="020B0604030504040204" pitchFamily="50" charset="-128"/>
              </a:rPr>
              <a:t>　ネット供花（弔花）の頼み方について</a:t>
            </a:r>
          </a:p>
        </p:txBody>
      </p:sp>
      <p:sp>
        <p:nvSpPr>
          <p:cNvPr id="18" name="正方形/長方形 17"/>
          <p:cNvSpPr/>
          <p:nvPr/>
        </p:nvSpPr>
        <p:spPr>
          <a:xfrm>
            <a:off x="148751" y="3951125"/>
            <a:ext cx="11854359" cy="915807"/>
          </a:xfrm>
          <a:prstGeom prst="rect">
            <a:avLst/>
          </a:prstGeom>
          <a:solidFill>
            <a:srgbClr val="3333FF">
              <a:alpha val="11000"/>
            </a:srgbClr>
          </a:solidFill>
          <a:ln w="25400" cap="flat" cmpd="sng" algn="ctr">
            <a:solidFill>
              <a:srgbClr val="3333FF"/>
            </a:solidFill>
            <a:prstDash val="solid"/>
          </a:ln>
          <a:effectLst/>
        </p:spPr>
        <p:txBody>
          <a:bodyPr lIns="100165" tIns="50082" rIns="100165" bIns="50082" rtlCol="0" anchor="ctr"/>
          <a:lstStyle/>
          <a:p>
            <a:pPr marL="0" marR="0" lvl="0" indent="0" algn="l" defTabSz="1001671"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11" name="図 10">
            <a:extLst>
              <a:ext uri="{FF2B5EF4-FFF2-40B4-BE49-F238E27FC236}">
                <a16:creationId xmlns:a16="http://schemas.microsoft.com/office/drawing/2014/main" id="{BE1C78B0-9DE8-4F80-AD78-4D8E56961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51431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141668" y="1182165"/>
            <a:ext cx="11861442" cy="4753940"/>
          </a:xfrm>
          <a:noFill/>
        </p:spPr>
        <p:txBody>
          <a:bodyPr>
            <a:normAutofit/>
          </a:bodyPr>
          <a:lstStyle/>
          <a:p>
            <a:pPr marL="0" indent="0">
              <a:lnSpc>
                <a:spcPts val="2800"/>
              </a:lnSpc>
              <a:buNone/>
            </a:pPr>
            <a:endParaRPr lang="en-US" altLang="ja-JP"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800"/>
              </a:lnSpc>
              <a:buNone/>
            </a:pPr>
            <a:r>
              <a:rPr lang="ja-JP" altLang="en-US"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2</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17" name="テキスト ボックス 16"/>
          <p:cNvSpPr txBox="1"/>
          <p:nvPr/>
        </p:nvSpPr>
        <p:spPr>
          <a:xfrm>
            <a:off x="0" y="60416"/>
            <a:ext cx="8680777" cy="560173"/>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6" name="正方形/長方形 15"/>
          <p:cNvSpPr/>
          <p:nvPr/>
        </p:nvSpPr>
        <p:spPr>
          <a:xfrm>
            <a:off x="460192" y="1883488"/>
            <a:ext cx="11831633" cy="2871131"/>
          </a:xfrm>
          <a:prstGeom prst="rect">
            <a:avLst/>
          </a:prstGeom>
        </p:spPr>
        <p:txBody>
          <a:bodyPr wrap="square" lIns="100165" tIns="50082" rIns="100165" bIns="50082">
            <a:spAutoFit/>
          </a:bodyPr>
          <a:lstStyle/>
          <a:p>
            <a:pPr defTabSz="1001671"/>
            <a:r>
              <a:rPr kumimoji="0" lang="en-US" altLang="ja-JP" sz="3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sz="3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　はじめに</a:t>
            </a:r>
            <a:endParaRPr kumimoji="0" lang="en-US" altLang="ja-JP" sz="3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a:p>
            <a:pPr defTabSz="1001671"/>
            <a:endParaRPr kumimoji="0" lang="en-US" altLang="ja-JP" sz="3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a:p>
            <a:pPr defTabSz="1001671"/>
            <a:r>
              <a:rPr kumimoji="0" lang="en-US" altLang="ja-JP"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　ネット電報の頼み方について</a:t>
            </a:r>
            <a:endParaRPr kumimoji="0" lang="en-US" altLang="ja-JP"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1001671"/>
            <a:r>
              <a:rPr kumimoji="0" lang="ja-JP" altLang="en-US"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1001671"/>
            <a:r>
              <a:rPr kumimoji="0" lang="en-US" altLang="ja-JP"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　ネット供花（弔花）の頼み方について</a:t>
            </a:r>
          </a:p>
        </p:txBody>
      </p:sp>
      <p:sp>
        <p:nvSpPr>
          <p:cNvPr id="18" name="正方形/長方形 17"/>
          <p:cNvSpPr/>
          <p:nvPr/>
        </p:nvSpPr>
        <p:spPr>
          <a:xfrm>
            <a:off x="148751" y="1762567"/>
            <a:ext cx="11854359" cy="915807"/>
          </a:xfrm>
          <a:prstGeom prst="rect">
            <a:avLst/>
          </a:prstGeom>
          <a:solidFill>
            <a:srgbClr val="3333FF">
              <a:alpha val="11000"/>
            </a:srgbClr>
          </a:solidFill>
          <a:ln w="25400" cap="flat" cmpd="sng" algn="ctr">
            <a:solidFill>
              <a:srgbClr val="3333FF"/>
            </a:solidFill>
            <a:prstDash val="solid"/>
          </a:ln>
          <a:effectLst/>
        </p:spPr>
        <p:txBody>
          <a:bodyPr lIns="100165" tIns="50082" rIns="100165" bIns="50082" rtlCol="0" anchor="ctr"/>
          <a:lstStyle/>
          <a:p>
            <a:pPr marL="0" marR="0" lvl="0" indent="0" defTabSz="1001671"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11" name="図 10">
            <a:extLst>
              <a:ext uri="{FF2B5EF4-FFF2-40B4-BE49-F238E27FC236}">
                <a16:creationId xmlns:a16="http://schemas.microsoft.com/office/drawing/2014/main" id="{CE3AD60D-3EDA-4656-9BC2-3AB1CBF2B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257323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20</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21" name="テキスト ボックス 20"/>
          <p:cNvSpPr txBox="1"/>
          <p:nvPr/>
        </p:nvSpPr>
        <p:spPr>
          <a:xfrm>
            <a:off x="0" y="60416"/>
            <a:ext cx="9905124"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１．弔電申込完了画面の続きから供花申し込み画面へ移動</a:t>
            </a:r>
          </a:p>
        </p:txBody>
      </p:sp>
      <p:pic>
        <p:nvPicPr>
          <p:cNvPr id="4" name="図 3"/>
          <p:cNvPicPr>
            <a:picLocks noChangeAspect="1"/>
          </p:cNvPicPr>
          <p:nvPr/>
        </p:nvPicPr>
        <p:blipFill rotWithShape="1">
          <a:blip r:embed="rId3"/>
          <a:srcRect l="16513" t="22387" r="12172" b="9785"/>
          <a:stretch/>
        </p:blipFill>
        <p:spPr>
          <a:xfrm>
            <a:off x="909996" y="807789"/>
            <a:ext cx="10527002" cy="5629142"/>
          </a:xfrm>
          <a:prstGeom prst="rect">
            <a:avLst/>
          </a:prstGeom>
        </p:spPr>
      </p:pic>
      <p:sp>
        <p:nvSpPr>
          <p:cNvPr id="5" name="正方形/長方形 4"/>
          <p:cNvSpPr/>
          <p:nvPr/>
        </p:nvSpPr>
        <p:spPr>
          <a:xfrm>
            <a:off x="2158584" y="2818151"/>
            <a:ext cx="7533306" cy="164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flipH="1">
            <a:off x="4566931" y="3522508"/>
            <a:ext cx="3273091" cy="44474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4" name="正方形/長方形 23"/>
          <p:cNvSpPr/>
          <p:nvPr/>
        </p:nvSpPr>
        <p:spPr>
          <a:xfrm>
            <a:off x="9599006" y="974361"/>
            <a:ext cx="2325780" cy="745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ネット電報</a:t>
            </a:r>
            <a:endParaRPr lang="en-US" altLang="ja-JP" b="1" dirty="0">
              <a:solidFill>
                <a:schemeClr val="tx1"/>
              </a:solidFill>
            </a:endParaRPr>
          </a:p>
          <a:p>
            <a:pPr algn="ctr"/>
            <a:r>
              <a:rPr lang="ja-JP" altLang="en-US" b="1" dirty="0">
                <a:solidFill>
                  <a:schemeClr val="tx1"/>
                </a:solidFill>
              </a:rPr>
              <a:t>申し込み完了画面</a:t>
            </a:r>
          </a:p>
        </p:txBody>
      </p:sp>
      <p:sp>
        <p:nvSpPr>
          <p:cNvPr id="22" name="正方形/長方形 21"/>
          <p:cNvSpPr/>
          <p:nvPr/>
        </p:nvSpPr>
        <p:spPr>
          <a:xfrm>
            <a:off x="7555044" y="2818151"/>
            <a:ext cx="4369742" cy="1261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弔電の送り先と供花の送り先が同じで</a:t>
            </a:r>
            <a:endParaRPr lang="en-US" altLang="ja-JP" dirty="0"/>
          </a:p>
          <a:p>
            <a:r>
              <a:rPr lang="ja-JP" altLang="en-US" dirty="0"/>
              <a:t>あれば、ここをクリックする</a:t>
            </a:r>
            <a:endParaRPr lang="en-US" altLang="ja-JP" dirty="0"/>
          </a:p>
          <a:p>
            <a:r>
              <a:rPr lang="en-US" altLang="ja-JP" dirty="0"/>
              <a:t>※</a:t>
            </a:r>
            <a:r>
              <a:rPr lang="ja-JP" altLang="en-US" dirty="0"/>
              <a:t>異なる場合はその下の「一部変更」を　</a:t>
            </a:r>
            <a:endParaRPr lang="en-US" altLang="ja-JP" dirty="0"/>
          </a:p>
          <a:p>
            <a:r>
              <a:rPr lang="ja-JP" altLang="en-US" dirty="0"/>
              <a:t>　クリック</a:t>
            </a:r>
          </a:p>
        </p:txBody>
      </p:sp>
      <p:pic>
        <p:nvPicPr>
          <p:cNvPr id="16" name="図 15">
            <a:extLst>
              <a:ext uri="{FF2B5EF4-FFF2-40B4-BE49-F238E27FC236}">
                <a16:creationId xmlns:a16="http://schemas.microsoft.com/office/drawing/2014/main" id="{5588F499-B7D3-420F-A3EC-9CD8467AF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254111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21</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21" name="テキスト ボックス 20"/>
          <p:cNvSpPr txBox="1"/>
          <p:nvPr/>
        </p:nvSpPr>
        <p:spPr>
          <a:xfrm>
            <a:off x="0" y="60416"/>
            <a:ext cx="9905124"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２．供花（弔花）の選択画面へ移動</a:t>
            </a:r>
          </a:p>
        </p:txBody>
      </p:sp>
      <p:pic>
        <p:nvPicPr>
          <p:cNvPr id="4" name="図 3"/>
          <p:cNvPicPr>
            <a:picLocks noChangeAspect="1"/>
          </p:cNvPicPr>
          <p:nvPr/>
        </p:nvPicPr>
        <p:blipFill rotWithShape="1">
          <a:blip r:embed="rId3"/>
          <a:srcRect l="7065" t="13371" r="10444" b="11220"/>
          <a:stretch/>
        </p:blipFill>
        <p:spPr>
          <a:xfrm>
            <a:off x="509666" y="749508"/>
            <a:ext cx="10732958" cy="5516381"/>
          </a:xfrm>
          <a:prstGeom prst="rect">
            <a:avLst/>
          </a:prstGeom>
        </p:spPr>
      </p:pic>
      <p:sp>
        <p:nvSpPr>
          <p:cNvPr id="18" name="正方形/長方形 17"/>
          <p:cNvSpPr/>
          <p:nvPr/>
        </p:nvSpPr>
        <p:spPr>
          <a:xfrm>
            <a:off x="4197245" y="965520"/>
            <a:ext cx="3537680"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63390" y="4382495"/>
            <a:ext cx="3286131" cy="1328758"/>
          </a:xfrm>
          <a:prstGeom prst="roundRect">
            <a:avLst>
              <a:gd name="adj" fmla="val 0"/>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sp>
        <p:nvSpPr>
          <p:cNvPr id="20" name="正方形/長方形 19"/>
          <p:cNvSpPr/>
          <p:nvPr/>
        </p:nvSpPr>
        <p:spPr>
          <a:xfrm>
            <a:off x="8349521" y="3315537"/>
            <a:ext cx="3355880" cy="839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画面が切り替わったらここをクリックする</a:t>
            </a:r>
            <a:endParaRPr lang="en-US" altLang="ja-JP" dirty="0"/>
          </a:p>
        </p:txBody>
      </p:sp>
      <p:cxnSp>
        <p:nvCxnSpPr>
          <p:cNvPr id="22" name="直線矢印コネクタ 21"/>
          <p:cNvCxnSpPr>
            <a:stCxn id="20" idx="1"/>
          </p:cNvCxnSpPr>
          <p:nvPr/>
        </p:nvCxnSpPr>
        <p:spPr>
          <a:xfrm flipH="1">
            <a:off x="7015397" y="3735523"/>
            <a:ext cx="1334124" cy="160097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6" name="図 15">
            <a:extLst>
              <a:ext uri="{FF2B5EF4-FFF2-40B4-BE49-F238E27FC236}">
                <a16:creationId xmlns:a16="http://schemas.microsoft.com/office/drawing/2014/main" id="{A32FB20D-CC9B-48E7-A1C4-EDE981B26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382729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22</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21" name="テキスト ボックス 20"/>
          <p:cNvSpPr txBox="1"/>
          <p:nvPr/>
        </p:nvSpPr>
        <p:spPr>
          <a:xfrm>
            <a:off x="0" y="60416"/>
            <a:ext cx="9905124"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３．申し込む供花（弔花）を選択</a:t>
            </a:r>
          </a:p>
        </p:txBody>
      </p:sp>
      <p:pic>
        <p:nvPicPr>
          <p:cNvPr id="3" name="図 2"/>
          <p:cNvPicPr>
            <a:picLocks noChangeAspect="1"/>
          </p:cNvPicPr>
          <p:nvPr/>
        </p:nvPicPr>
        <p:blipFill rotWithShape="1">
          <a:blip r:embed="rId3"/>
          <a:srcRect l="15475" t="22183" r="18739" b="32326"/>
          <a:stretch/>
        </p:blipFill>
        <p:spPr>
          <a:xfrm>
            <a:off x="1792697" y="741679"/>
            <a:ext cx="8559384" cy="3327818"/>
          </a:xfrm>
          <a:prstGeom prst="rect">
            <a:avLst/>
          </a:prstGeom>
        </p:spPr>
      </p:pic>
      <p:pic>
        <p:nvPicPr>
          <p:cNvPr id="4" name="図 3"/>
          <p:cNvPicPr>
            <a:picLocks noChangeAspect="1"/>
          </p:cNvPicPr>
          <p:nvPr/>
        </p:nvPicPr>
        <p:blipFill rotWithShape="1">
          <a:blip r:embed="rId4"/>
          <a:srcRect l="19047" t="35502" r="17011" b="8761"/>
          <a:stretch/>
        </p:blipFill>
        <p:spPr>
          <a:xfrm>
            <a:off x="2068643" y="2368446"/>
            <a:ext cx="8319541" cy="4077324"/>
          </a:xfrm>
          <a:prstGeom prst="rect">
            <a:avLst/>
          </a:prstGeom>
        </p:spPr>
      </p:pic>
      <p:sp>
        <p:nvSpPr>
          <p:cNvPr id="10" name="角丸四角形 9"/>
          <p:cNvSpPr/>
          <p:nvPr/>
        </p:nvSpPr>
        <p:spPr>
          <a:xfrm>
            <a:off x="4922582" y="3829937"/>
            <a:ext cx="2107805" cy="2615833"/>
          </a:xfrm>
          <a:prstGeom prst="roundRect">
            <a:avLst>
              <a:gd name="adj" fmla="val 0"/>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cxnSp>
        <p:nvCxnSpPr>
          <p:cNvPr id="16" name="直線矢印コネクタ 15"/>
          <p:cNvCxnSpPr>
            <a:stCxn id="11" idx="1"/>
          </p:cNvCxnSpPr>
          <p:nvPr/>
        </p:nvCxnSpPr>
        <p:spPr>
          <a:xfrm flipH="1">
            <a:off x="6490741" y="4549515"/>
            <a:ext cx="833231" cy="138659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1" name="正方形/長方形 10"/>
          <p:cNvSpPr/>
          <p:nvPr/>
        </p:nvSpPr>
        <p:spPr>
          <a:xfrm>
            <a:off x="7323972" y="3642610"/>
            <a:ext cx="4338376" cy="1813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価格帯は慶弔処理基準に則り</a:t>
            </a:r>
            <a:endParaRPr lang="en-US" altLang="ja-JP" dirty="0"/>
          </a:p>
          <a:p>
            <a:pPr algn="ctr"/>
            <a:r>
              <a:rPr lang="en-US" altLang="ja-JP" dirty="0"/>
              <a:t>19,800</a:t>
            </a:r>
            <a:r>
              <a:rPr lang="ja-JP" altLang="en-US" dirty="0"/>
              <a:t>円（税込）の中から選択する</a:t>
            </a:r>
            <a:endParaRPr lang="en-US" altLang="ja-JP" dirty="0"/>
          </a:p>
          <a:p>
            <a:pPr algn="ctr"/>
            <a:r>
              <a:rPr lang="en-US" altLang="ja-JP" dirty="0"/>
              <a:t>※</a:t>
            </a:r>
            <a:r>
              <a:rPr lang="ja-JP" altLang="en-US" dirty="0"/>
              <a:t>申し込む供花の種類（籠花もしくは</a:t>
            </a:r>
            <a:endParaRPr lang="en-US" altLang="ja-JP" dirty="0"/>
          </a:p>
          <a:p>
            <a:pPr algn="ctr"/>
            <a:r>
              <a:rPr lang="ja-JP" altLang="en-US" dirty="0"/>
              <a:t>フラワースタンド）は</a:t>
            </a:r>
            <a:endParaRPr lang="en-US" altLang="ja-JP" dirty="0"/>
          </a:p>
          <a:p>
            <a:pPr algn="ctr"/>
            <a:r>
              <a:rPr lang="ja-JP" altLang="en-US" dirty="0"/>
              <a:t>会社手配の種類と合わせてください</a:t>
            </a:r>
          </a:p>
        </p:txBody>
      </p:sp>
      <p:pic>
        <p:nvPicPr>
          <p:cNvPr id="17" name="図 16">
            <a:extLst>
              <a:ext uri="{FF2B5EF4-FFF2-40B4-BE49-F238E27FC236}">
                <a16:creationId xmlns:a16="http://schemas.microsoft.com/office/drawing/2014/main" id="{324F67C8-9955-4D39-AC3D-2FB6548A3A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80932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23</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21" name="テキスト ボックス 20"/>
          <p:cNvSpPr txBox="1"/>
          <p:nvPr/>
        </p:nvSpPr>
        <p:spPr>
          <a:xfrm>
            <a:off x="0" y="60416"/>
            <a:ext cx="9905124"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４．立札に記載する差出名を選択</a:t>
            </a:r>
          </a:p>
        </p:txBody>
      </p:sp>
      <p:pic>
        <p:nvPicPr>
          <p:cNvPr id="4" name="図 3"/>
          <p:cNvPicPr>
            <a:picLocks noChangeAspect="1"/>
          </p:cNvPicPr>
          <p:nvPr/>
        </p:nvPicPr>
        <p:blipFill rotWithShape="1">
          <a:blip r:embed="rId3"/>
          <a:srcRect l="15015" t="22183" r="13440" b="4662"/>
          <a:stretch/>
        </p:blipFill>
        <p:spPr>
          <a:xfrm>
            <a:off x="1045678" y="779642"/>
            <a:ext cx="10255638" cy="5099444"/>
          </a:xfrm>
          <a:prstGeom prst="rect">
            <a:avLst/>
          </a:prstGeom>
        </p:spPr>
      </p:pic>
      <p:sp>
        <p:nvSpPr>
          <p:cNvPr id="20" name="角丸四角形 19"/>
          <p:cNvSpPr/>
          <p:nvPr/>
        </p:nvSpPr>
        <p:spPr>
          <a:xfrm>
            <a:off x="4107305" y="5233552"/>
            <a:ext cx="3755053" cy="393757"/>
          </a:xfrm>
          <a:prstGeom prst="roundRect">
            <a:avLst>
              <a:gd name="adj" fmla="val 9728"/>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22" name="正方形/長方形 21"/>
          <p:cNvSpPr/>
          <p:nvPr/>
        </p:nvSpPr>
        <p:spPr>
          <a:xfrm>
            <a:off x="8175765" y="3329364"/>
            <a:ext cx="3336681" cy="1338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t>差出人選択</a:t>
            </a:r>
            <a:endParaRPr lang="en-US" altLang="ja-JP" dirty="0"/>
          </a:p>
          <a:p>
            <a:pPr algn="just"/>
            <a:r>
              <a:rPr lang="en-US" altLang="ja-JP" dirty="0"/>
              <a:t>※</a:t>
            </a:r>
            <a:r>
              <a:rPr lang="ja-JP" altLang="en-US" dirty="0"/>
              <a:t>頭に</a:t>
            </a:r>
            <a:r>
              <a:rPr lang="en-US" altLang="ja-JP" dirty="0"/>
              <a:t>【</a:t>
            </a:r>
            <a:r>
              <a:rPr lang="ja-JP" altLang="en-US" dirty="0"/>
              <a:t>供花</a:t>
            </a:r>
            <a:r>
              <a:rPr lang="en-US" altLang="ja-JP" dirty="0"/>
              <a:t>】</a:t>
            </a:r>
            <a:r>
              <a:rPr lang="ja-JP" altLang="en-US" dirty="0"/>
              <a:t>という表記が</a:t>
            </a:r>
            <a:endParaRPr lang="en-US" altLang="ja-JP" dirty="0"/>
          </a:p>
          <a:p>
            <a:pPr algn="just"/>
            <a:r>
              <a:rPr lang="ja-JP" altLang="en-US" dirty="0"/>
              <a:t>　ある方を選択してください</a:t>
            </a:r>
            <a:endParaRPr lang="en-US" altLang="ja-JP" dirty="0"/>
          </a:p>
        </p:txBody>
      </p:sp>
      <p:cxnSp>
        <p:nvCxnSpPr>
          <p:cNvPr id="23" name="直線コネクタ 22"/>
          <p:cNvCxnSpPr>
            <a:stCxn id="22" idx="1"/>
            <a:endCxn id="20" idx="0"/>
          </p:cNvCxnSpPr>
          <p:nvPr/>
        </p:nvCxnSpPr>
        <p:spPr>
          <a:xfrm flipH="1">
            <a:off x="5984832" y="3998726"/>
            <a:ext cx="2190933" cy="123482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6" name="図 25"/>
          <p:cNvPicPr>
            <a:picLocks noChangeAspect="1"/>
          </p:cNvPicPr>
          <p:nvPr/>
        </p:nvPicPr>
        <p:blipFill rotWithShape="1">
          <a:blip r:embed="rId4"/>
          <a:srcRect l="38287" t="77920" r="40284" b="16138"/>
          <a:stretch/>
        </p:blipFill>
        <p:spPr>
          <a:xfrm>
            <a:off x="4590745" y="6058117"/>
            <a:ext cx="2788171" cy="434715"/>
          </a:xfrm>
          <a:prstGeom prst="rect">
            <a:avLst/>
          </a:prstGeom>
        </p:spPr>
      </p:pic>
      <p:sp>
        <p:nvSpPr>
          <p:cNvPr id="27" name="角丸四角形 26"/>
          <p:cNvSpPr/>
          <p:nvPr/>
        </p:nvSpPr>
        <p:spPr>
          <a:xfrm>
            <a:off x="5001289" y="6058117"/>
            <a:ext cx="2065932" cy="393757"/>
          </a:xfrm>
          <a:prstGeom prst="roundRect">
            <a:avLst>
              <a:gd name="adj" fmla="val 9728"/>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cxnSp>
        <p:nvCxnSpPr>
          <p:cNvPr id="28" name="直線矢印コネクタ 27"/>
          <p:cNvCxnSpPr/>
          <p:nvPr/>
        </p:nvCxnSpPr>
        <p:spPr>
          <a:xfrm flipV="1">
            <a:off x="4073757" y="6295869"/>
            <a:ext cx="927532" cy="9113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9" name="正方形/長方形 28"/>
          <p:cNvSpPr/>
          <p:nvPr/>
        </p:nvSpPr>
        <p:spPr>
          <a:xfrm>
            <a:off x="181140" y="5977357"/>
            <a:ext cx="4043224" cy="665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差出人を選択したら画面下に</a:t>
            </a:r>
            <a:endParaRPr lang="en-US" altLang="ja-JP" dirty="0"/>
          </a:p>
          <a:p>
            <a:pPr algn="ctr"/>
            <a:r>
              <a:rPr lang="ja-JP" altLang="en-US" dirty="0"/>
              <a:t>進み、ここをクリックする</a:t>
            </a:r>
            <a:endParaRPr lang="en-US" altLang="ja-JP" dirty="0"/>
          </a:p>
        </p:txBody>
      </p:sp>
      <p:pic>
        <p:nvPicPr>
          <p:cNvPr id="16" name="図 15">
            <a:extLst>
              <a:ext uri="{FF2B5EF4-FFF2-40B4-BE49-F238E27FC236}">
                <a16:creationId xmlns:a16="http://schemas.microsoft.com/office/drawing/2014/main" id="{CE642CD9-A241-4CCF-94C5-509CB76F21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2646723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24</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21" name="テキスト ボックス 20"/>
          <p:cNvSpPr txBox="1"/>
          <p:nvPr/>
        </p:nvSpPr>
        <p:spPr>
          <a:xfrm>
            <a:off x="0" y="60416"/>
            <a:ext cx="9905124"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５．お届け先の情報を確認①</a:t>
            </a:r>
          </a:p>
        </p:txBody>
      </p:sp>
      <p:pic>
        <p:nvPicPr>
          <p:cNvPr id="3" name="図 2"/>
          <p:cNvPicPr>
            <a:picLocks noChangeAspect="1"/>
          </p:cNvPicPr>
          <p:nvPr/>
        </p:nvPicPr>
        <p:blipFill rotWithShape="1">
          <a:blip r:embed="rId3"/>
          <a:srcRect l="20084" t="22183" r="21505" b="6712"/>
          <a:stretch/>
        </p:blipFill>
        <p:spPr>
          <a:xfrm>
            <a:off x="2062520" y="893938"/>
            <a:ext cx="8006698" cy="5479930"/>
          </a:xfrm>
          <a:prstGeom prst="rect">
            <a:avLst/>
          </a:prstGeom>
        </p:spPr>
      </p:pic>
      <p:sp>
        <p:nvSpPr>
          <p:cNvPr id="4" name="正方形/長方形 3"/>
          <p:cNvSpPr/>
          <p:nvPr/>
        </p:nvSpPr>
        <p:spPr>
          <a:xfrm>
            <a:off x="3972393" y="5426439"/>
            <a:ext cx="1244184" cy="14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09868" y="5694826"/>
            <a:ext cx="1244184" cy="149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855625" y="3558952"/>
            <a:ext cx="605487" cy="1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776864" y="3677916"/>
            <a:ext cx="605487" cy="1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545156" y="3672590"/>
            <a:ext cx="605487" cy="1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721161" y="3681296"/>
            <a:ext cx="605487" cy="1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685268" y="1510288"/>
            <a:ext cx="4043224" cy="783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弔電のお届け先と同じ情報が表示</a:t>
            </a:r>
            <a:endParaRPr lang="en-US" altLang="ja-JP" dirty="0"/>
          </a:p>
          <a:p>
            <a:pPr algn="ctr"/>
            <a:r>
              <a:rPr lang="ja-JP" altLang="en-US" dirty="0"/>
              <a:t>されるので修正がないか確認する</a:t>
            </a:r>
            <a:endParaRPr lang="en-US" altLang="ja-JP" dirty="0"/>
          </a:p>
        </p:txBody>
      </p:sp>
      <p:sp>
        <p:nvSpPr>
          <p:cNvPr id="20" name="角丸四角形 19"/>
          <p:cNvSpPr/>
          <p:nvPr/>
        </p:nvSpPr>
        <p:spPr>
          <a:xfrm>
            <a:off x="2383435" y="2595285"/>
            <a:ext cx="7337687" cy="3778583"/>
          </a:xfrm>
          <a:prstGeom prst="roundRect">
            <a:avLst>
              <a:gd name="adj" fmla="val 0"/>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pic>
        <p:nvPicPr>
          <p:cNvPr id="22" name="図 21">
            <a:extLst>
              <a:ext uri="{FF2B5EF4-FFF2-40B4-BE49-F238E27FC236}">
                <a16:creationId xmlns:a16="http://schemas.microsoft.com/office/drawing/2014/main" id="{FB40F262-E8CA-4CDD-8A61-46F7E0861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3397571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25</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21" name="テキスト ボックス 20"/>
          <p:cNvSpPr txBox="1"/>
          <p:nvPr/>
        </p:nvSpPr>
        <p:spPr>
          <a:xfrm>
            <a:off x="0" y="60416"/>
            <a:ext cx="9905124"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６．お届け先の情報を確認②</a:t>
            </a:r>
          </a:p>
        </p:txBody>
      </p:sp>
      <p:pic>
        <p:nvPicPr>
          <p:cNvPr id="3" name="図 2"/>
          <p:cNvPicPr>
            <a:picLocks noChangeAspect="1"/>
          </p:cNvPicPr>
          <p:nvPr/>
        </p:nvPicPr>
        <p:blipFill rotWithShape="1">
          <a:blip r:embed="rId3"/>
          <a:srcRect l="18471" t="31199" r="14937" b="20236"/>
          <a:stretch/>
        </p:blipFill>
        <p:spPr>
          <a:xfrm>
            <a:off x="1545186" y="882110"/>
            <a:ext cx="9907300" cy="4062336"/>
          </a:xfrm>
          <a:prstGeom prst="rect">
            <a:avLst/>
          </a:prstGeom>
        </p:spPr>
      </p:pic>
      <p:sp>
        <p:nvSpPr>
          <p:cNvPr id="10" name="角丸四角形 9"/>
          <p:cNvSpPr/>
          <p:nvPr/>
        </p:nvSpPr>
        <p:spPr>
          <a:xfrm>
            <a:off x="2233535" y="793126"/>
            <a:ext cx="7824865" cy="3551194"/>
          </a:xfrm>
          <a:prstGeom prst="roundRect">
            <a:avLst>
              <a:gd name="adj" fmla="val 0"/>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sp>
        <p:nvSpPr>
          <p:cNvPr id="11" name="角丸四角形 10"/>
          <p:cNvSpPr/>
          <p:nvPr/>
        </p:nvSpPr>
        <p:spPr>
          <a:xfrm>
            <a:off x="3759244" y="2848130"/>
            <a:ext cx="1116124" cy="281171"/>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sp>
        <p:nvSpPr>
          <p:cNvPr id="16" name="角丸四角形 15"/>
          <p:cNvSpPr/>
          <p:nvPr/>
        </p:nvSpPr>
        <p:spPr>
          <a:xfrm>
            <a:off x="5940774" y="3959901"/>
            <a:ext cx="849770" cy="237346"/>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sp>
        <p:nvSpPr>
          <p:cNvPr id="17" name="正方形/長方形 16"/>
          <p:cNvSpPr/>
          <p:nvPr/>
        </p:nvSpPr>
        <p:spPr>
          <a:xfrm>
            <a:off x="554260" y="5354795"/>
            <a:ext cx="4152652" cy="783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すべて入力できたら</a:t>
            </a:r>
            <a:endParaRPr lang="en-US" altLang="ja-JP" dirty="0"/>
          </a:p>
          <a:p>
            <a:pPr algn="ctr"/>
            <a:r>
              <a:rPr lang="ja-JP" altLang="en-US" dirty="0"/>
              <a:t>ここをクリックして次の画面へ進む</a:t>
            </a:r>
            <a:endParaRPr lang="en-US" altLang="ja-JP" dirty="0"/>
          </a:p>
        </p:txBody>
      </p:sp>
      <p:cxnSp>
        <p:nvCxnSpPr>
          <p:cNvPr id="18" name="直線矢印コネクタ 17"/>
          <p:cNvCxnSpPr/>
          <p:nvPr/>
        </p:nvCxnSpPr>
        <p:spPr>
          <a:xfrm flipH="1" flipV="1">
            <a:off x="10166647" y="3974797"/>
            <a:ext cx="688348" cy="98454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 name="正方形/長方形 8"/>
          <p:cNvSpPr/>
          <p:nvPr/>
        </p:nvSpPr>
        <p:spPr>
          <a:xfrm>
            <a:off x="7060367" y="4947298"/>
            <a:ext cx="4942743" cy="167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「必須」表記の項目が空欄のままだと次の</a:t>
            </a:r>
            <a:endParaRPr lang="en-US" altLang="ja-JP" dirty="0"/>
          </a:p>
          <a:p>
            <a:pPr algn="ctr"/>
            <a:r>
              <a:rPr lang="ja-JP" altLang="en-US" dirty="0"/>
              <a:t>画面へ進むことができないため</a:t>
            </a:r>
            <a:endParaRPr lang="en-US" altLang="ja-JP" dirty="0"/>
          </a:p>
          <a:p>
            <a:pPr algn="ctr"/>
            <a:r>
              <a:rPr lang="ja-JP" altLang="en-US" dirty="0"/>
              <a:t>入力漏れがないか確認</a:t>
            </a:r>
            <a:endParaRPr lang="en-US" altLang="ja-JP" dirty="0"/>
          </a:p>
          <a:p>
            <a:pPr algn="ctr"/>
            <a:r>
              <a:rPr lang="en-US" altLang="ja-JP" dirty="0"/>
              <a:t>※</a:t>
            </a:r>
            <a:r>
              <a:rPr lang="ja-JP" altLang="en-US" dirty="0"/>
              <a:t>「用途」と「お届け希望日時」は</a:t>
            </a:r>
            <a:endParaRPr lang="en-US" altLang="ja-JP" dirty="0"/>
          </a:p>
          <a:p>
            <a:pPr algn="ctr"/>
            <a:r>
              <a:rPr lang="ja-JP" altLang="en-US" dirty="0"/>
              <a:t>空欄になっている為、選択してください</a:t>
            </a:r>
            <a:endParaRPr lang="en-US" altLang="ja-JP" dirty="0"/>
          </a:p>
        </p:txBody>
      </p:sp>
      <p:sp>
        <p:nvSpPr>
          <p:cNvPr id="19" name="角丸四角形 18"/>
          <p:cNvSpPr/>
          <p:nvPr/>
        </p:nvSpPr>
        <p:spPr>
          <a:xfrm>
            <a:off x="4875367" y="4532823"/>
            <a:ext cx="2544763" cy="324535"/>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cxnSp>
        <p:nvCxnSpPr>
          <p:cNvPr id="20" name="直線矢印コネクタ 19"/>
          <p:cNvCxnSpPr>
            <a:stCxn id="17" idx="0"/>
          </p:cNvCxnSpPr>
          <p:nvPr/>
        </p:nvCxnSpPr>
        <p:spPr>
          <a:xfrm flipV="1">
            <a:off x="2630586" y="4754669"/>
            <a:ext cx="2184573" cy="60012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22" name="図 21">
            <a:extLst>
              <a:ext uri="{FF2B5EF4-FFF2-40B4-BE49-F238E27FC236}">
                <a16:creationId xmlns:a16="http://schemas.microsoft.com/office/drawing/2014/main" id="{6592183A-22E6-4DE7-AD2D-647DBFF4A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136845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marL="0" marR="0" lvl="0" indent="0" algn="ctr" defTabSz="870875" rtl="0" eaLnBrk="1" fontAlgn="base" latinLnBrk="0" hangingPunct="1">
              <a:lnSpc>
                <a:spcPct val="100000"/>
              </a:lnSpc>
              <a:spcBef>
                <a:spcPct val="0"/>
              </a:spcBef>
              <a:spcAft>
                <a:spcPct val="0"/>
              </a:spcAft>
              <a:buClrTx/>
              <a:buSzTx/>
              <a:buFontTx/>
              <a:buNone/>
              <a:tabLst/>
              <a:defRPr/>
            </a:pPr>
            <a:r>
              <a:rPr kumimoji="1" lang="en-US" sz="1238"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rPr>
              <a:t>Copyright(C) </a:t>
            </a:r>
            <a:r>
              <a:rPr kumimoji="1" lang="en-US" sz="1238" b="0" i="0" u="none" strike="noStrike" kern="1200" cap="none" spc="0" normalizeH="0" baseline="0" noProof="0" dirty="0" err="1">
                <a:ln>
                  <a:noFill/>
                </a:ln>
                <a:solidFill>
                  <a:prstClr val="black">
                    <a:tint val="75000"/>
                  </a:prstClr>
                </a:solidFill>
                <a:effectLst/>
                <a:uLnTx/>
                <a:uFillTx/>
                <a:latin typeface="Arial" charset="0"/>
                <a:ea typeface="ＭＳ Ｐゴシック" charset="-128"/>
                <a:cs typeface="+mn-cs"/>
              </a:rPr>
              <a:t>Ito-yokado</a:t>
            </a:r>
            <a:r>
              <a:rPr kumimoji="1" lang="en-US" sz="1238"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rPr>
              <a:t> </a:t>
            </a:r>
            <a:r>
              <a:rPr kumimoji="1" lang="en-US" altLang="ja-JP" sz="1238" b="0" i="0" u="none" strike="noStrike" kern="1200" cap="none" spc="0" normalizeH="0" baseline="0" noProof="0" dirty="0" err="1">
                <a:ln>
                  <a:noFill/>
                </a:ln>
                <a:solidFill>
                  <a:prstClr val="black">
                    <a:tint val="75000"/>
                  </a:prstClr>
                </a:solidFill>
                <a:effectLst/>
                <a:uLnTx/>
                <a:uFillTx/>
                <a:latin typeface="Arial" charset="0"/>
                <a:ea typeface="ＭＳ Ｐゴシック" charset="-128"/>
                <a:cs typeface="+mn-cs"/>
              </a:rPr>
              <a:t>Union</a:t>
            </a:r>
            <a:r>
              <a:rPr kumimoji="1" lang="en-US" sz="1238" b="0" i="0" u="none" strike="noStrike" kern="1200" cap="none" spc="0" normalizeH="0" baseline="0" noProof="0" dirty="0" err="1">
                <a:ln>
                  <a:noFill/>
                </a:ln>
                <a:solidFill>
                  <a:prstClr val="black">
                    <a:tint val="75000"/>
                  </a:prstClr>
                </a:solidFill>
                <a:effectLst/>
                <a:uLnTx/>
                <a:uFillTx/>
                <a:latin typeface="Arial" charset="0"/>
                <a:ea typeface="ＭＳ Ｐゴシック" charset="-128"/>
                <a:cs typeface="+mn-cs"/>
              </a:rPr>
              <a:t>.All</a:t>
            </a:r>
            <a:r>
              <a:rPr kumimoji="1" lang="en-US" sz="1238"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marL="0" marR="0" lvl="0" indent="0" algn="r" defTabSz="870875" rtl="0" eaLnBrk="1" fontAlgn="base" latinLnBrk="0" hangingPunct="1">
              <a:lnSpc>
                <a:spcPct val="100000"/>
              </a:lnSpc>
              <a:spcBef>
                <a:spcPct val="0"/>
              </a:spcBef>
              <a:spcAft>
                <a:spcPct val="0"/>
              </a:spcAft>
              <a:buClrTx/>
              <a:buSzTx/>
              <a:buFontTx/>
              <a:buNone/>
              <a:tabLst/>
              <a:defRPr/>
            </a:pPr>
            <a:fld id="{687D7A59-36E2-48B9-B146-C1E59501F63F}" type="slidenum">
              <a:rPr kumimoji="1" lang="en-US" sz="1238"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870875" rtl="0" eaLnBrk="1" fontAlgn="base" latinLnBrk="0" hangingPunct="1">
                <a:lnSpc>
                  <a:spcPct val="100000"/>
                </a:lnSpc>
                <a:spcBef>
                  <a:spcPct val="0"/>
                </a:spcBef>
                <a:spcAft>
                  <a:spcPct val="0"/>
                </a:spcAft>
                <a:buClrTx/>
                <a:buSzTx/>
                <a:buFontTx/>
                <a:buNone/>
                <a:tabLst/>
                <a:defRPr/>
              </a:pPr>
              <a:t>26</a:t>
            </a:fld>
            <a:endParaRPr kumimoji="1" lang="en-US" sz="1238"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 name="日付プレースホルダー 3"/>
          <p:cNvSpPr>
            <a:spLocks noGrp="1"/>
          </p:cNvSpPr>
          <p:nvPr>
            <p:ph type="dt" sz="half" idx="10"/>
          </p:nvPr>
        </p:nvSpPr>
        <p:spPr>
          <a:xfrm>
            <a:off x="141668" y="6492832"/>
            <a:ext cx="2296230" cy="365125"/>
          </a:xfrm>
        </p:spPr>
        <p:txBody>
          <a:bodyPr/>
          <a:lstStyle/>
          <a:p>
            <a:pPr marL="0" marR="0" lvl="0" indent="0" algn="l" defTabSz="870875" rtl="0" eaLnBrk="1" fontAlgn="base" latinLnBrk="0" hangingPunct="1">
              <a:lnSpc>
                <a:spcPct val="100000"/>
              </a:lnSpc>
              <a:spcBef>
                <a:spcPct val="0"/>
              </a:spcBef>
              <a:spcAft>
                <a:spcPct val="0"/>
              </a:spcAft>
              <a:buClrTx/>
              <a:buSzTx/>
              <a:buFontTx/>
              <a:buNone/>
              <a:tabLst/>
              <a:defRPr/>
            </a:pPr>
            <a:fld id="{3E98DA7E-7428-4804-A243-F89427A76A9C}" type="datetime1">
              <a:rPr kumimoji="1" lang="ja-JP" alt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870875" rtl="0" eaLnBrk="1" fontAlgn="base" latinLnBrk="0" hangingPunct="1">
                <a:lnSpc>
                  <a:spcPct val="100000"/>
                </a:lnSpc>
                <a:spcBef>
                  <a:spcPct val="0"/>
                </a:spcBef>
                <a:spcAft>
                  <a:spcPct val="0"/>
                </a:spcAft>
                <a:buClrTx/>
                <a:buSzTx/>
                <a:buFontTx/>
                <a:buNone/>
                <a:tabLst/>
                <a:defRPr/>
              </a:pPr>
              <a:t>2025/12/15</a:t>
            </a:fld>
            <a:endParaRPr kumimoji="1" 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pic>
        <p:nvPicPr>
          <p:cNvPr id="3" name="図 2"/>
          <p:cNvPicPr>
            <a:picLocks noChangeAspect="1"/>
          </p:cNvPicPr>
          <p:nvPr/>
        </p:nvPicPr>
        <p:blipFill rotWithShape="1">
          <a:blip r:embed="rId3"/>
          <a:srcRect l="12365" t="14191" r="11942" b="7940"/>
          <a:stretch/>
        </p:blipFill>
        <p:spPr>
          <a:xfrm>
            <a:off x="1199213" y="809468"/>
            <a:ext cx="9848538" cy="5696263"/>
          </a:xfrm>
          <a:prstGeom prst="rect">
            <a:avLst/>
          </a:prstGeom>
        </p:spPr>
      </p:pic>
      <p:sp>
        <p:nvSpPr>
          <p:cNvPr id="8" name="正方形/長方形 7"/>
          <p:cNvSpPr/>
          <p:nvPr/>
        </p:nvSpPr>
        <p:spPr>
          <a:xfrm>
            <a:off x="4903268" y="976268"/>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9" name="正方形/長方形 8"/>
          <p:cNvSpPr/>
          <p:nvPr/>
        </p:nvSpPr>
        <p:spPr>
          <a:xfrm>
            <a:off x="4071314" y="4871803"/>
            <a:ext cx="2097138" cy="1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0" name="正方形/長方形 9"/>
          <p:cNvSpPr/>
          <p:nvPr/>
        </p:nvSpPr>
        <p:spPr>
          <a:xfrm>
            <a:off x="4071314" y="5190413"/>
            <a:ext cx="2097138" cy="1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 name="正方形/長方形 10"/>
          <p:cNvSpPr/>
          <p:nvPr/>
        </p:nvSpPr>
        <p:spPr>
          <a:xfrm>
            <a:off x="4042076" y="6179236"/>
            <a:ext cx="2097138" cy="1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角丸四角形 15"/>
          <p:cNvSpPr/>
          <p:nvPr/>
        </p:nvSpPr>
        <p:spPr>
          <a:xfrm>
            <a:off x="2293495" y="1622639"/>
            <a:ext cx="7611630" cy="4870193"/>
          </a:xfrm>
          <a:prstGeom prst="roundRect">
            <a:avLst>
              <a:gd name="adj" fmla="val 0"/>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1" u="none" strike="noStrike" kern="1200" cap="none" spc="0" normalizeH="0" baseline="0" noProof="0" dirty="0">
              <a:ln w="76200">
                <a:solidFill>
                  <a:srgbClr val="FF0000"/>
                </a:solidFill>
              </a:ln>
              <a:solidFill>
                <a:srgbClr val="FF0000"/>
              </a:solidFill>
              <a:effectLst>
                <a:outerShdw blurRad="38100" dist="38100" dir="2700000" algn="tl">
                  <a:srgbClr val="000000">
                    <a:alpha val="43137"/>
                  </a:srgbClr>
                </a:outerShdw>
              </a:effectLst>
              <a:uLnTx/>
              <a:uFillTx/>
              <a:latin typeface="メイリオ"/>
              <a:ea typeface="メイリオ"/>
              <a:cs typeface="+mn-cs"/>
            </a:endParaRPr>
          </a:p>
        </p:txBody>
      </p:sp>
      <p:sp>
        <p:nvSpPr>
          <p:cNvPr id="17" name="正方形/長方形 16"/>
          <p:cNvSpPr/>
          <p:nvPr/>
        </p:nvSpPr>
        <p:spPr>
          <a:xfrm>
            <a:off x="7761012" y="2076945"/>
            <a:ext cx="4163773" cy="1115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電話番号・申込者名・メールアドレスを確認し「最終確認へ」</a:t>
            </a:r>
            <a:endParaRPr kumimoji="1" lang="en-US" altLang="ja-JP" sz="1800" b="0"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メイリオ"/>
                <a:ea typeface="メイリオ"/>
                <a:cs typeface="+mn-cs"/>
              </a:rPr>
              <a:t>※</a:t>
            </a: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すべて自動で表示されます</a:t>
            </a:r>
          </a:p>
        </p:txBody>
      </p:sp>
      <p:sp>
        <p:nvSpPr>
          <p:cNvPr id="19" name="テキスト ボックス 18"/>
          <p:cNvSpPr txBox="1"/>
          <p:nvPr/>
        </p:nvSpPr>
        <p:spPr>
          <a:xfrm>
            <a:off x="0" y="60416"/>
            <a:ext cx="8680777" cy="618201"/>
          </a:xfrm>
          <a:prstGeom prst="rect">
            <a:avLst/>
          </a:prstGeom>
          <a:noFill/>
          <a:ln>
            <a:noFill/>
          </a:ln>
        </p:spPr>
        <p:txBody>
          <a:bodyPr wrap="square" lIns="100159" tIns="50079" rIns="100159" bIns="50079"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2800"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差出人情報　必要事項を確認①</a:t>
            </a:r>
          </a:p>
        </p:txBody>
      </p:sp>
      <p:sp>
        <p:nvSpPr>
          <p:cNvPr id="20" name="正方形/長方形 19"/>
          <p:cNvSpPr/>
          <p:nvPr/>
        </p:nvSpPr>
        <p:spPr>
          <a:xfrm>
            <a:off x="3997107" y="2405298"/>
            <a:ext cx="464899"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1" name="正方形/長方形 20"/>
          <p:cNvSpPr/>
          <p:nvPr/>
        </p:nvSpPr>
        <p:spPr>
          <a:xfrm>
            <a:off x="4119527" y="2078013"/>
            <a:ext cx="464899"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2" name="正方形/長方形 21"/>
          <p:cNvSpPr/>
          <p:nvPr/>
        </p:nvSpPr>
        <p:spPr>
          <a:xfrm>
            <a:off x="3980568" y="2707598"/>
            <a:ext cx="1342424"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3" name="正方形/長方形 22"/>
          <p:cNvSpPr/>
          <p:nvPr/>
        </p:nvSpPr>
        <p:spPr>
          <a:xfrm>
            <a:off x="3983068" y="3024888"/>
            <a:ext cx="1342424"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4" name="正方形/長方形 23"/>
          <p:cNvSpPr/>
          <p:nvPr/>
        </p:nvSpPr>
        <p:spPr>
          <a:xfrm>
            <a:off x="3969628" y="3352175"/>
            <a:ext cx="704738" cy="13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5" name="正方形/長方形 24"/>
          <p:cNvSpPr/>
          <p:nvPr/>
        </p:nvSpPr>
        <p:spPr>
          <a:xfrm>
            <a:off x="8680778" y="4182256"/>
            <a:ext cx="3244008" cy="772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申込者の氏名は</a:t>
            </a:r>
            <a:endParaRPr lang="en-US" altLang="ja-JP" dirty="0"/>
          </a:p>
          <a:p>
            <a:pPr algn="ctr"/>
            <a:r>
              <a:rPr lang="ja-JP" altLang="en-US" dirty="0"/>
              <a:t>入力してください</a:t>
            </a:r>
          </a:p>
        </p:txBody>
      </p:sp>
      <p:cxnSp>
        <p:nvCxnSpPr>
          <p:cNvPr id="26" name="直線矢印コネクタ 25"/>
          <p:cNvCxnSpPr>
            <a:stCxn id="25" idx="1"/>
          </p:cNvCxnSpPr>
          <p:nvPr/>
        </p:nvCxnSpPr>
        <p:spPr>
          <a:xfrm flipH="1">
            <a:off x="5756223" y="4568730"/>
            <a:ext cx="2924555" cy="70508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27" name="図 26">
            <a:extLst>
              <a:ext uri="{FF2B5EF4-FFF2-40B4-BE49-F238E27FC236}">
                <a16:creationId xmlns:a16="http://schemas.microsoft.com/office/drawing/2014/main" id="{FE3F56D1-26D8-4788-81E7-581369F79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162782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dirty="0">
                <a:solidFill>
                  <a:prstClr val="black">
                    <a:tint val="75000"/>
                  </a:prstClr>
                </a:solidFill>
                <a:latin typeface="Arial" charset="0"/>
                <a:ea typeface="ＭＳ Ｐゴシック" charset="-128"/>
              </a:rPr>
              <a:t>Copyright(C) </a:t>
            </a:r>
            <a:r>
              <a:rPr lang="en-US" dirty="0" err="1">
                <a:solidFill>
                  <a:prstClr val="black">
                    <a:tint val="75000"/>
                  </a:prstClr>
                </a:solidFill>
                <a:latin typeface="Arial" charset="0"/>
                <a:ea typeface="ＭＳ Ｐゴシック" charset="-128"/>
              </a:rPr>
              <a:t>Ito-yokado</a:t>
            </a:r>
            <a:r>
              <a:rPr lang="en-US" dirty="0">
                <a:solidFill>
                  <a:prstClr val="black">
                    <a:tint val="75000"/>
                  </a:prstClr>
                </a:solidFill>
                <a:latin typeface="Arial" charset="0"/>
                <a:ea typeface="ＭＳ Ｐゴシック" charset="-128"/>
              </a:rPr>
              <a:t> </a:t>
            </a:r>
            <a:r>
              <a:rPr lang="en-US" altLang="ja-JP" dirty="0" err="1">
                <a:solidFill>
                  <a:prstClr val="black">
                    <a:tint val="75000"/>
                  </a:prstClr>
                </a:solidFill>
                <a:latin typeface="Arial" charset="0"/>
                <a:ea typeface="ＭＳ Ｐゴシック" charset="-128"/>
              </a:rPr>
              <a:t>Union</a:t>
            </a:r>
            <a:r>
              <a:rPr lang="en-US" dirty="0" err="1">
                <a:solidFill>
                  <a:prstClr val="black">
                    <a:tint val="75000"/>
                  </a:prstClr>
                </a:solidFill>
                <a:latin typeface="Arial" charset="0"/>
                <a:ea typeface="ＭＳ Ｐゴシック" charset="-128"/>
              </a:rPr>
              <a:t>.All</a:t>
            </a:r>
            <a:r>
              <a:rPr lang="en-US" dirty="0">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27</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3" name="図 2"/>
          <p:cNvPicPr>
            <a:picLocks noChangeAspect="1"/>
          </p:cNvPicPr>
          <p:nvPr/>
        </p:nvPicPr>
        <p:blipFill rotWithShape="1">
          <a:blip r:embed="rId3"/>
          <a:srcRect l="17894" t="28330" r="17818" b="17777"/>
          <a:stretch/>
        </p:blipFill>
        <p:spPr>
          <a:xfrm>
            <a:off x="765959" y="1306830"/>
            <a:ext cx="10815076" cy="5097428"/>
          </a:xfrm>
          <a:prstGeom prst="rect">
            <a:avLst/>
          </a:prstGeom>
        </p:spPr>
      </p:pic>
      <p:sp>
        <p:nvSpPr>
          <p:cNvPr id="23" name="角丸四角形 22"/>
          <p:cNvSpPr/>
          <p:nvPr/>
        </p:nvSpPr>
        <p:spPr>
          <a:xfrm>
            <a:off x="1364106" y="1298622"/>
            <a:ext cx="9653664" cy="4082844"/>
          </a:xfrm>
          <a:prstGeom prst="roundRect">
            <a:avLst>
              <a:gd name="adj" fmla="val 0"/>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b="1" i="1" dirty="0">
              <a:ln w="76200">
                <a:solidFill>
                  <a:srgbClr val="FF0000"/>
                </a:solidFill>
              </a:ln>
              <a:solidFill>
                <a:srgbClr val="FF0000"/>
              </a:solidFill>
              <a:effectLst>
                <a:outerShdw blurRad="38100" dist="38100" dir="2700000" algn="tl">
                  <a:srgbClr val="000000">
                    <a:alpha val="43137"/>
                  </a:srgbClr>
                </a:outerShdw>
              </a:effectLst>
              <a:latin typeface="+mj-ea"/>
              <a:ea typeface="+mj-ea"/>
            </a:endParaRPr>
          </a:p>
        </p:txBody>
      </p:sp>
      <p:sp>
        <p:nvSpPr>
          <p:cNvPr id="34" name="正方形/長方形 33"/>
          <p:cNvSpPr/>
          <p:nvPr/>
        </p:nvSpPr>
        <p:spPr>
          <a:xfrm>
            <a:off x="6836806" y="829689"/>
            <a:ext cx="5002704" cy="690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自動でｉＰａｄのアドレスが表示されます</a:t>
            </a:r>
          </a:p>
        </p:txBody>
      </p:sp>
      <p:cxnSp>
        <p:nvCxnSpPr>
          <p:cNvPr id="35" name="直線矢印コネクタ 34"/>
          <p:cNvCxnSpPr>
            <a:stCxn id="34" idx="1"/>
          </p:cNvCxnSpPr>
          <p:nvPr/>
        </p:nvCxnSpPr>
        <p:spPr>
          <a:xfrm flipH="1">
            <a:off x="5813481" y="1175023"/>
            <a:ext cx="1023325" cy="3453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 name="正方形/長方形 3"/>
          <p:cNvSpPr/>
          <p:nvPr/>
        </p:nvSpPr>
        <p:spPr>
          <a:xfrm>
            <a:off x="3491091" y="3554955"/>
            <a:ext cx="4753499" cy="167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300" dirty="0">
                <a:solidFill>
                  <a:schemeClr val="tx1"/>
                </a:solidFill>
                <a:latin typeface="HGPｺﾞｼｯｸM" panose="020B0600000000000000" pitchFamily="50" charset="-128"/>
                <a:ea typeface="HGPｺﾞｼｯｸM" panose="020B0600000000000000" pitchFamily="50" charset="-128"/>
              </a:rPr>
              <a:t>（</a:t>
            </a:r>
            <a:r>
              <a:rPr kumimoji="1" lang="en-US" altLang="ja-JP" sz="1300" dirty="0">
                <a:solidFill>
                  <a:schemeClr val="tx1"/>
                </a:solidFill>
                <a:latin typeface="HGPｺﾞｼｯｸM" panose="020B0600000000000000" pitchFamily="50" charset="-128"/>
                <a:ea typeface="HGPｺﾞｼｯｸM" panose="020B0600000000000000" pitchFamily="50" charset="-128"/>
              </a:rPr>
              <a:t>A</a:t>
            </a:r>
            <a:r>
              <a:rPr kumimoji="1" lang="ja-JP" altLang="en-US" sz="1300" dirty="0">
                <a:solidFill>
                  <a:schemeClr val="tx1"/>
                </a:solidFill>
                <a:latin typeface="HGPｺﾞｼｯｸM" panose="020B0600000000000000" pitchFamily="50" charset="-128"/>
                <a:ea typeface="HGPｺﾞｼｯｸM" panose="020B0600000000000000" pitchFamily="50" charset="-128"/>
              </a:rPr>
              <a:t>）慶事の場合</a:t>
            </a:r>
            <a:endParaRPr kumimoji="1"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lang="ja-JP" altLang="en-US" sz="1300" dirty="0">
                <a:solidFill>
                  <a:schemeClr val="tx1"/>
                </a:solidFill>
                <a:latin typeface="HGPｺﾞｼｯｸM" panose="020B0600000000000000" pitchFamily="50" charset="-128"/>
                <a:ea typeface="HGPｺﾞｼｯｸM" panose="020B0600000000000000" pitchFamily="50" charset="-128"/>
              </a:rPr>
              <a:t>　社員番号（７桁）／社員氏名</a:t>
            </a:r>
            <a:endParaRPr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kumimoji="1" lang="ja-JP" altLang="en-US" sz="1300" dirty="0">
                <a:solidFill>
                  <a:schemeClr val="tx1"/>
                </a:solidFill>
                <a:latin typeface="HGPｺﾞｼｯｸM" panose="020B0600000000000000" pitchFamily="50" charset="-128"/>
                <a:ea typeface="HGPｺﾞｼｯｸM" panose="020B0600000000000000" pitchFamily="50" charset="-128"/>
              </a:rPr>
              <a:t>（例）</a:t>
            </a:r>
            <a:r>
              <a:rPr kumimoji="1" lang="en-US" altLang="ja-JP" sz="1300" dirty="0">
                <a:solidFill>
                  <a:schemeClr val="tx1"/>
                </a:solidFill>
                <a:latin typeface="HGPｺﾞｼｯｸM" panose="020B0600000000000000" pitchFamily="50" charset="-128"/>
                <a:ea typeface="HGPｺﾞｼｯｸM" panose="020B0600000000000000" pitchFamily="50" charset="-128"/>
              </a:rPr>
              <a:t>1234567</a:t>
            </a:r>
            <a:r>
              <a:rPr kumimoji="1" lang="ja-JP" altLang="en-US" sz="1300" dirty="0">
                <a:solidFill>
                  <a:schemeClr val="tx1"/>
                </a:solidFill>
                <a:latin typeface="HGPｺﾞｼｯｸM" panose="020B0600000000000000" pitchFamily="50" charset="-128"/>
                <a:ea typeface="HGPｺﾞｼｯｸM" panose="020B0600000000000000" pitchFamily="50" charset="-128"/>
              </a:rPr>
              <a:t>／○○　○○</a:t>
            </a:r>
            <a:endParaRPr kumimoji="1"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endParaRPr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kumimoji="1" lang="ja-JP" altLang="en-US" sz="1300" dirty="0">
                <a:solidFill>
                  <a:schemeClr val="tx1"/>
                </a:solidFill>
                <a:latin typeface="HGPｺﾞｼｯｸM" panose="020B0600000000000000" pitchFamily="50" charset="-128"/>
                <a:ea typeface="HGPｺﾞｼｯｸM" panose="020B0600000000000000" pitchFamily="50" charset="-128"/>
              </a:rPr>
              <a:t>（</a:t>
            </a:r>
            <a:r>
              <a:rPr kumimoji="1" lang="en-US" altLang="ja-JP" sz="1300" dirty="0">
                <a:solidFill>
                  <a:schemeClr val="tx1"/>
                </a:solidFill>
                <a:latin typeface="HGPｺﾞｼｯｸM" panose="020B0600000000000000" pitchFamily="50" charset="-128"/>
                <a:ea typeface="HGPｺﾞｼｯｸM" panose="020B0600000000000000" pitchFamily="50" charset="-128"/>
              </a:rPr>
              <a:t>B</a:t>
            </a:r>
            <a:r>
              <a:rPr kumimoji="1" lang="ja-JP" altLang="en-US" sz="1300" dirty="0">
                <a:solidFill>
                  <a:schemeClr val="tx1"/>
                </a:solidFill>
                <a:latin typeface="HGPｺﾞｼｯｸM" panose="020B0600000000000000" pitchFamily="50" charset="-128"/>
                <a:ea typeface="HGPｺﾞｼｯｸM" panose="020B0600000000000000" pitchFamily="50" charset="-128"/>
              </a:rPr>
              <a:t>）弔事の場合</a:t>
            </a:r>
            <a:endParaRPr kumimoji="1"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lang="ja-JP" altLang="en-US" sz="1300" dirty="0">
                <a:solidFill>
                  <a:schemeClr val="tx1"/>
                </a:solidFill>
                <a:latin typeface="HGPｺﾞｼｯｸM" panose="020B0600000000000000" pitchFamily="50" charset="-128"/>
                <a:ea typeface="HGPｺﾞｼｯｸM" panose="020B0600000000000000" pitchFamily="50" charset="-128"/>
              </a:rPr>
              <a:t>　社員番号</a:t>
            </a:r>
            <a:r>
              <a:rPr lang="en-US" altLang="ja-JP" sz="1300" dirty="0">
                <a:solidFill>
                  <a:schemeClr val="tx1"/>
                </a:solidFill>
                <a:latin typeface="HGPｺﾞｼｯｸM" panose="020B0600000000000000" pitchFamily="50" charset="-128"/>
                <a:ea typeface="HGPｺﾞｼｯｸM" panose="020B0600000000000000" pitchFamily="50" charset="-128"/>
              </a:rPr>
              <a:t>/</a:t>
            </a:r>
            <a:r>
              <a:rPr lang="ja-JP" altLang="en-US" sz="1300" dirty="0">
                <a:solidFill>
                  <a:schemeClr val="tx1"/>
                </a:solidFill>
                <a:latin typeface="HGPｺﾞｼｯｸM" panose="020B0600000000000000" pitchFamily="50" charset="-128"/>
                <a:ea typeface="HGPｺﾞｼｯｸM" panose="020B0600000000000000" pitchFamily="50" charset="-128"/>
              </a:rPr>
              <a:t>社員氏名</a:t>
            </a:r>
            <a:r>
              <a:rPr lang="en-US" altLang="ja-JP" sz="1300" dirty="0">
                <a:solidFill>
                  <a:schemeClr val="tx1"/>
                </a:solidFill>
                <a:latin typeface="HGPｺﾞｼｯｸM" panose="020B0600000000000000" pitchFamily="50" charset="-128"/>
                <a:ea typeface="HGPｺﾞｼｯｸM" panose="020B0600000000000000" pitchFamily="50" charset="-128"/>
              </a:rPr>
              <a:t>/</a:t>
            </a:r>
            <a:r>
              <a:rPr lang="ja-JP" altLang="en-US" sz="1300" dirty="0">
                <a:solidFill>
                  <a:schemeClr val="tx1"/>
                </a:solidFill>
                <a:latin typeface="HGPｺﾞｼｯｸM" panose="020B0600000000000000" pitchFamily="50" charset="-128"/>
                <a:ea typeface="HGPｺﾞｼｯｸM" panose="020B0600000000000000" pitchFamily="50" charset="-128"/>
              </a:rPr>
              <a:t>故人との続柄</a:t>
            </a:r>
            <a:r>
              <a:rPr lang="en-US" altLang="ja-JP" sz="1300" dirty="0">
                <a:solidFill>
                  <a:schemeClr val="tx1"/>
                </a:solidFill>
                <a:latin typeface="HGPｺﾞｼｯｸM" panose="020B0600000000000000" pitchFamily="50" charset="-128"/>
                <a:ea typeface="HGPｺﾞｼｯｸM" panose="020B0600000000000000" pitchFamily="50" charset="-128"/>
              </a:rPr>
              <a:t>/</a:t>
            </a:r>
            <a:r>
              <a:rPr lang="ja-JP" altLang="en-US" sz="1300" dirty="0">
                <a:solidFill>
                  <a:schemeClr val="tx1"/>
                </a:solidFill>
                <a:latin typeface="HGPｺﾞｼｯｸM" panose="020B0600000000000000" pitchFamily="50" charset="-128"/>
                <a:ea typeface="HGPｺﾞｼｯｸM" panose="020B0600000000000000" pitchFamily="50" charset="-128"/>
              </a:rPr>
              <a:t>逝去日</a:t>
            </a:r>
            <a:endParaRPr lang="en-US" altLang="ja-JP" sz="1300" dirty="0">
              <a:solidFill>
                <a:schemeClr val="tx1"/>
              </a:solidFill>
              <a:latin typeface="HGPｺﾞｼｯｸM" panose="020B0600000000000000" pitchFamily="50" charset="-128"/>
              <a:ea typeface="HGPｺﾞｼｯｸM" panose="020B0600000000000000" pitchFamily="50" charset="-128"/>
            </a:endParaRPr>
          </a:p>
          <a:p>
            <a:pPr algn="just"/>
            <a:r>
              <a:rPr kumimoji="1" lang="ja-JP" altLang="en-US" sz="1300" dirty="0">
                <a:solidFill>
                  <a:schemeClr val="tx1"/>
                </a:solidFill>
                <a:latin typeface="HGPｺﾞｼｯｸM" panose="020B0600000000000000" pitchFamily="50" charset="-128"/>
                <a:ea typeface="HGPｺﾞｼｯｸM" panose="020B0600000000000000" pitchFamily="50" charset="-128"/>
              </a:rPr>
              <a:t>（例）</a:t>
            </a:r>
            <a:r>
              <a:rPr kumimoji="1" lang="en-US" altLang="ja-JP" sz="1300" dirty="0">
                <a:solidFill>
                  <a:schemeClr val="tx1"/>
                </a:solidFill>
                <a:latin typeface="HGPｺﾞｼｯｸM" panose="020B0600000000000000" pitchFamily="50" charset="-128"/>
                <a:ea typeface="HGPｺﾞｼｯｸM" panose="020B0600000000000000" pitchFamily="50" charset="-128"/>
              </a:rPr>
              <a:t>1234567/</a:t>
            </a:r>
            <a:r>
              <a:rPr kumimoji="1" lang="ja-JP" altLang="en-US" sz="1300" dirty="0">
                <a:solidFill>
                  <a:schemeClr val="tx1"/>
                </a:solidFill>
                <a:latin typeface="HGPｺﾞｼｯｸM" panose="020B0600000000000000" pitchFamily="50" charset="-128"/>
                <a:ea typeface="HGPｺﾞｼｯｸM" panose="020B0600000000000000" pitchFamily="50" charset="-128"/>
              </a:rPr>
              <a:t>〇〇　〇〇</a:t>
            </a:r>
            <a:r>
              <a:rPr kumimoji="1" lang="en-US" altLang="ja-JP" sz="1300" dirty="0">
                <a:solidFill>
                  <a:schemeClr val="tx1"/>
                </a:solidFill>
                <a:latin typeface="HGPｺﾞｼｯｸM" panose="020B0600000000000000" pitchFamily="50" charset="-128"/>
                <a:ea typeface="HGPｺﾞｼｯｸM" panose="020B0600000000000000" pitchFamily="50" charset="-128"/>
              </a:rPr>
              <a:t>/</a:t>
            </a:r>
            <a:r>
              <a:rPr kumimoji="1" lang="ja-JP" altLang="en-US" sz="1300" dirty="0">
                <a:solidFill>
                  <a:schemeClr val="tx1"/>
                </a:solidFill>
                <a:latin typeface="HGPｺﾞｼｯｸM" panose="020B0600000000000000" pitchFamily="50" charset="-128"/>
                <a:ea typeface="HGPｺﾞｼｯｸM" panose="020B0600000000000000" pitchFamily="50" charset="-128"/>
              </a:rPr>
              <a:t>実母</a:t>
            </a:r>
            <a:r>
              <a:rPr kumimoji="1" lang="en-US" altLang="ja-JP" sz="1300" dirty="0">
                <a:solidFill>
                  <a:schemeClr val="tx1"/>
                </a:solidFill>
                <a:latin typeface="HGPｺﾞｼｯｸM" panose="020B0600000000000000" pitchFamily="50" charset="-128"/>
                <a:ea typeface="HGPｺﾞｼｯｸM" panose="020B0600000000000000" pitchFamily="50" charset="-128"/>
              </a:rPr>
              <a:t>/</a:t>
            </a:r>
            <a:r>
              <a:rPr kumimoji="1" lang="ja-JP" altLang="en-US" sz="1300" dirty="0">
                <a:solidFill>
                  <a:schemeClr val="tx1"/>
                </a:solidFill>
                <a:latin typeface="HGPｺﾞｼｯｸM" panose="020B0600000000000000" pitchFamily="50" charset="-128"/>
                <a:ea typeface="HGPｺﾞｼｯｸM" panose="020B0600000000000000" pitchFamily="50" charset="-128"/>
              </a:rPr>
              <a:t>８月</a:t>
            </a:r>
            <a:r>
              <a:rPr kumimoji="1" lang="en-US" altLang="ja-JP" sz="1300" dirty="0">
                <a:solidFill>
                  <a:schemeClr val="tx1"/>
                </a:solidFill>
                <a:latin typeface="HGPｺﾞｼｯｸM" panose="020B0600000000000000" pitchFamily="50" charset="-128"/>
                <a:ea typeface="HGPｺﾞｼｯｸM" panose="020B0600000000000000" pitchFamily="50" charset="-128"/>
              </a:rPr>
              <a:t>22</a:t>
            </a:r>
            <a:r>
              <a:rPr kumimoji="1" lang="ja-JP" altLang="en-US" sz="1300" dirty="0">
                <a:solidFill>
                  <a:schemeClr val="tx1"/>
                </a:solidFill>
                <a:latin typeface="HGPｺﾞｼｯｸM" panose="020B0600000000000000" pitchFamily="50" charset="-128"/>
                <a:ea typeface="HGPｺﾞｼｯｸM" panose="020B0600000000000000" pitchFamily="50" charset="-128"/>
              </a:rPr>
              <a:t>日</a:t>
            </a:r>
          </a:p>
        </p:txBody>
      </p:sp>
      <p:sp>
        <p:nvSpPr>
          <p:cNvPr id="24" name="角丸四角形 23"/>
          <p:cNvSpPr/>
          <p:nvPr/>
        </p:nvSpPr>
        <p:spPr>
          <a:xfrm>
            <a:off x="3461111" y="4420621"/>
            <a:ext cx="4373205" cy="809295"/>
          </a:xfrm>
          <a:prstGeom prst="roundRect">
            <a:avLst>
              <a:gd name="adj" fmla="val 21408"/>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27" name="正方形/長方形 26"/>
          <p:cNvSpPr/>
          <p:nvPr/>
        </p:nvSpPr>
        <p:spPr>
          <a:xfrm>
            <a:off x="8016775" y="3951688"/>
            <a:ext cx="3776698" cy="896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（Ｂ）弔事の場合を参考に</a:t>
            </a:r>
            <a:endParaRPr lang="en-US" altLang="ja-JP" dirty="0"/>
          </a:p>
          <a:p>
            <a:pPr algn="ctr"/>
            <a:r>
              <a:rPr lang="ja-JP" altLang="en-US" dirty="0"/>
              <a:t>社員番号等を入力してください</a:t>
            </a:r>
          </a:p>
        </p:txBody>
      </p:sp>
      <p:cxnSp>
        <p:nvCxnSpPr>
          <p:cNvPr id="30" name="直線矢印コネクタ 29"/>
          <p:cNvCxnSpPr>
            <a:stCxn id="27" idx="0"/>
          </p:cNvCxnSpPr>
          <p:nvPr/>
        </p:nvCxnSpPr>
        <p:spPr>
          <a:xfrm flipH="1" flipV="1">
            <a:off x="5432212" y="3062474"/>
            <a:ext cx="4472912" cy="88921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1" name="正方形/長方形 20"/>
          <p:cNvSpPr/>
          <p:nvPr/>
        </p:nvSpPr>
        <p:spPr>
          <a:xfrm>
            <a:off x="3491091" y="2969446"/>
            <a:ext cx="3358809" cy="199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chemeClr val="tx1"/>
                </a:solidFill>
                <a:latin typeface="HGPｺﾞｼｯｸM" panose="020B0600000000000000" pitchFamily="50" charset="-128"/>
                <a:ea typeface="HGPｺﾞｼｯｸM" panose="020B0600000000000000" pitchFamily="50" charset="-128"/>
              </a:rPr>
              <a:t>1234567/</a:t>
            </a:r>
            <a:r>
              <a:rPr kumimoji="1" lang="ja-JP" altLang="en-US" sz="1300" dirty="0">
                <a:solidFill>
                  <a:schemeClr val="tx1"/>
                </a:solidFill>
                <a:latin typeface="HGPｺﾞｼｯｸM" panose="020B0600000000000000" pitchFamily="50" charset="-128"/>
                <a:ea typeface="HGPｺﾞｼｯｸM" panose="020B0600000000000000" pitchFamily="50" charset="-128"/>
              </a:rPr>
              <a:t>〇〇　〇〇</a:t>
            </a:r>
            <a:r>
              <a:rPr kumimoji="1" lang="en-US" altLang="ja-JP" sz="1300" dirty="0">
                <a:solidFill>
                  <a:schemeClr val="tx1"/>
                </a:solidFill>
                <a:latin typeface="HGPｺﾞｼｯｸM" panose="020B0600000000000000" pitchFamily="50" charset="-128"/>
                <a:ea typeface="HGPｺﾞｼｯｸM" panose="020B0600000000000000" pitchFamily="50" charset="-128"/>
              </a:rPr>
              <a:t>/</a:t>
            </a:r>
            <a:r>
              <a:rPr kumimoji="1" lang="ja-JP" altLang="en-US" sz="1300" dirty="0">
                <a:solidFill>
                  <a:schemeClr val="tx1"/>
                </a:solidFill>
                <a:latin typeface="HGPｺﾞｼｯｸM" panose="020B0600000000000000" pitchFamily="50" charset="-128"/>
                <a:ea typeface="HGPｺﾞｼｯｸM" panose="020B0600000000000000" pitchFamily="50" charset="-128"/>
              </a:rPr>
              <a:t>実母</a:t>
            </a:r>
            <a:r>
              <a:rPr kumimoji="1" lang="en-US" altLang="ja-JP" sz="1300" dirty="0">
                <a:solidFill>
                  <a:schemeClr val="tx1"/>
                </a:solidFill>
                <a:latin typeface="HGPｺﾞｼｯｸM" panose="020B0600000000000000" pitchFamily="50" charset="-128"/>
                <a:ea typeface="HGPｺﾞｼｯｸM" panose="020B0600000000000000" pitchFamily="50" charset="-128"/>
              </a:rPr>
              <a:t>/</a:t>
            </a:r>
            <a:r>
              <a:rPr kumimoji="1" lang="ja-JP" altLang="en-US" sz="1300" dirty="0">
                <a:solidFill>
                  <a:schemeClr val="tx1"/>
                </a:solidFill>
                <a:latin typeface="HGPｺﾞｼｯｸM" panose="020B0600000000000000" pitchFamily="50" charset="-128"/>
                <a:ea typeface="HGPｺﾞｼｯｸM" panose="020B0600000000000000" pitchFamily="50" charset="-128"/>
              </a:rPr>
              <a:t>８月</a:t>
            </a:r>
            <a:r>
              <a:rPr kumimoji="1" lang="en-US" altLang="ja-JP" sz="1300" dirty="0">
                <a:solidFill>
                  <a:schemeClr val="tx1"/>
                </a:solidFill>
                <a:latin typeface="HGPｺﾞｼｯｸM" panose="020B0600000000000000" pitchFamily="50" charset="-128"/>
                <a:ea typeface="HGPｺﾞｼｯｸM" panose="020B0600000000000000" pitchFamily="50" charset="-128"/>
              </a:rPr>
              <a:t>22</a:t>
            </a:r>
            <a:r>
              <a:rPr kumimoji="1" lang="ja-JP" altLang="en-US" sz="1300" dirty="0">
                <a:solidFill>
                  <a:schemeClr val="tx1"/>
                </a:solidFill>
                <a:latin typeface="HGPｺﾞｼｯｸM" panose="020B0600000000000000" pitchFamily="50" charset="-128"/>
                <a:ea typeface="HGPｺﾞｼｯｸM" panose="020B0600000000000000" pitchFamily="50" charset="-128"/>
              </a:rPr>
              <a:t>日</a:t>
            </a:r>
            <a:endParaRPr kumimoji="1" lang="ja-JP" altLang="en-US" sz="1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20" name="正方形/長方形 19"/>
          <p:cNvSpPr/>
          <p:nvPr/>
        </p:nvSpPr>
        <p:spPr>
          <a:xfrm>
            <a:off x="3551051" y="1843598"/>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0" y="60416"/>
            <a:ext cx="8680777" cy="618201"/>
          </a:xfrm>
          <a:prstGeom prst="rect">
            <a:avLst/>
          </a:prstGeom>
          <a:noFill/>
          <a:ln>
            <a:noFill/>
          </a:ln>
        </p:spPr>
        <p:txBody>
          <a:bodyPr wrap="square" lIns="100159" tIns="50079" rIns="100159" bIns="50079"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８．出人情報　必要事項を確認②</a:t>
            </a:r>
          </a:p>
        </p:txBody>
      </p:sp>
      <p:pic>
        <p:nvPicPr>
          <p:cNvPr id="19" name="図 18">
            <a:extLst>
              <a:ext uri="{FF2B5EF4-FFF2-40B4-BE49-F238E27FC236}">
                <a16:creationId xmlns:a16="http://schemas.microsoft.com/office/drawing/2014/main" id="{28C22147-A813-46EC-97EA-DAEA43AD2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3945557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marL="0" marR="0" lvl="0" indent="0" algn="ctr" defTabSz="870875" rtl="0" eaLnBrk="1" fontAlgn="base" latinLnBrk="0" hangingPunct="1">
              <a:lnSpc>
                <a:spcPct val="100000"/>
              </a:lnSpc>
              <a:spcBef>
                <a:spcPct val="0"/>
              </a:spcBef>
              <a:spcAft>
                <a:spcPct val="0"/>
              </a:spcAft>
              <a:buClrTx/>
              <a:buSzTx/>
              <a:buFontTx/>
              <a:buNone/>
              <a:tabLst/>
              <a:defRPr/>
            </a:pPr>
            <a:r>
              <a:rPr kumimoji="1" 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t>Copyright(C) </a:t>
            </a:r>
            <a:r>
              <a:rPr kumimoji="1" lang="en-US" sz="1238" b="0" i="0" u="none" strike="noStrike" kern="1200" cap="none" spc="0" normalizeH="0" baseline="0" noProof="0" err="1">
                <a:ln>
                  <a:noFill/>
                </a:ln>
                <a:solidFill>
                  <a:prstClr val="black">
                    <a:tint val="75000"/>
                  </a:prstClr>
                </a:solidFill>
                <a:effectLst/>
                <a:uLnTx/>
                <a:uFillTx/>
                <a:latin typeface="Arial" charset="0"/>
                <a:ea typeface="ＭＳ Ｐゴシック" charset="-128"/>
                <a:cs typeface="+mn-cs"/>
              </a:rPr>
              <a:t>Ito-yokado</a:t>
            </a:r>
            <a:r>
              <a:rPr kumimoji="1" 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t> </a:t>
            </a:r>
            <a:r>
              <a:rPr kumimoji="1" lang="en-US" altLang="ja-JP" sz="1238" b="0" i="0" u="none" strike="noStrike" kern="1200" cap="none" spc="0" normalizeH="0" baseline="0" noProof="0" err="1">
                <a:ln>
                  <a:noFill/>
                </a:ln>
                <a:solidFill>
                  <a:prstClr val="black">
                    <a:tint val="75000"/>
                  </a:prstClr>
                </a:solidFill>
                <a:effectLst/>
                <a:uLnTx/>
                <a:uFillTx/>
                <a:latin typeface="Arial" charset="0"/>
                <a:ea typeface="ＭＳ Ｐゴシック" charset="-128"/>
                <a:cs typeface="+mn-cs"/>
              </a:rPr>
              <a:t>Union</a:t>
            </a:r>
            <a:r>
              <a:rPr kumimoji="1" lang="en-US" sz="1238" b="0" i="0" u="none" strike="noStrike" kern="1200" cap="none" spc="0" normalizeH="0" baseline="0" noProof="0" err="1">
                <a:ln>
                  <a:noFill/>
                </a:ln>
                <a:solidFill>
                  <a:prstClr val="black">
                    <a:tint val="75000"/>
                  </a:prstClr>
                </a:solidFill>
                <a:effectLst/>
                <a:uLnTx/>
                <a:uFillTx/>
                <a:latin typeface="Arial" charset="0"/>
                <a:ea typeface="ＭＳ Ｐゴシック" charset="-128"/>
                <a:cs typeface="+mn-cs"/>
              </a:rPr>
              <a:t>.All</a:t>
            </a:r>
            <a:r>
              <a:rPr kumimoji="1" 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marL="0" marR="0" lvl="0" indent="0" algn="r" defTabSz="870875" rtl="0" eaLnBrk="1" fontAlgn="base" latinLnBrk="0" hangingPunct="1">
              <a:lnSpc>
                <a:spcPct val="100000"/>
              </a:lnSpc>
              <a:spcBef>
                <a:spcPct val="0"/>
              </a:spcBef>
              <a:spcAft>
                <a:spcPct val="0"/>
              </a:spcAft>
              <a:buClrTx/>
              <a:buSzTx/>
              <a:buFontTx/>
              <a:buNone/>
              <a:tabLst/>
              <a:defRPr/>
            </a:pPr>
            <a:fld id="{687D7A59-36E2-48B9-B146-C1E59501F63F}" type="slidenum">
              <a:rPr kumimoji="1" lang="en-US" sz="1238"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870875" rtl="0" eaLnBrk="1" fontAlgn="base" latinLnBrk="0" hangingPunct="1">
                <a:lnSpc>
                  <a:spcPct val="100000"/>
                </a:lnSpc>
                <a:spcBef>
                  <a:spcPct val="0"/>
                </a:spcBef>
                <a:spcAft>
                  <a:spcPct val="0"/>
                </a:spcAft>
                <a:buClrTx/>
                <a:buSzTx/>
                <a:buFontTx/>
                <a:buNone/>
                <a:tabLst/>
                <a:defRPr/>
              </a:pPr>
              <a:t>28</a:t>
            </a:fld>
            <a:endParaRPr kumimoji="1" lang="en-US" sz="1238"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5" name="日付プレースホルダー 3"/>
          <p:cNvSpPr>
            <a:spLocks noGrp="1"/>
          </p:cNvSpPr>
          <p:nvPr>
            <p:ph type="dt" sz="half" idx="10"/>
          </p:nvPr>
        </p:nvSpPr>
        <p:spPr>
          <a:xfrm>
            <a:off x="141668" y="6492832"/>
            <a:ext cx="2296230" cy="365125"/>
          </a:xfrm>
        </p:spPr>
        <p:txBody>
          <a:bodyPr/>
          <a:lstStyle/>
          <a:p>
            <a:pPr marL="0" marR="0" lvl="0" indent="0" algn="l" defTabSz="870875" rtl="0" eaLnBrk="1" fontAlgn="base" latinLnBrk="0" hangingPunct="1">
              <a:lnSpc>
                <a:spcPct val="100000"/>
              </a:lnSpc>
              <a:spcBef>
                <a:spcPct val="0"/>
              </a:spcBef>
              <a:spcAft>
                <a:spcPct val="0"/>
              </a:spcAft>
              <a:buClrTx/>
              <a:buSzTx/>
              <a:buFontTx/>
              <a:buNone/>
              <a:tabLst/>
              <a:defRPr/>
            </a:pPr>
            <a:fld id="{3E98DA7E-7428-4804-A243-F89427A76A9C}" type="datetime1">
              <a:rPr kumimoji="1" lang="ja-JP" alt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870875" rtl="0" eaLnBrk="1" fontAlgn="base" latinLnBrk="0" hangingPunct="1">
                <a:lnSpc>
                  <a:spcPct val="100000"/>
                </a:lnSpc>
                <a:spcBef>
                  <a:spcPct val="0"/>
                </a:spcBef>
                <a:spcAft>
                  <a:spcPct val="0"/>
                </a:spcAft>
                <a:buClrTx/>
                <a:buSzTx/>
                <a:buFontTx/>
                <a:buNone/>
                <a:tabLst/>
                <a:defRPr/>
              </a:pPr>
              <a:t>2025/12/15</a:t>
            </a:fld>
            <a:endParaRPr kumimoji="1" lang="en-US" sz="1238"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pic>
        <p:nvPicPr>
          <p:cNvPr id="7" name="図 6"/>
          <p:cNvPicPr>
            <a:picLocks noChangeAspect="1"/>
          </p:cNvPicPr>
          <p:nvPr/>
        </p:nvPicPr>
        <p:blipFill rotWithShape="1">
          <a:blip r:embed="rId3"/>
          <a:srcRect l="25699" t="25394" r="11336" b="5847"/>
          <a:stretch/>
        </p:blipFill>
        <p:spPr>
          <a:xfrm>
            <a:off x="1828270" y="794479"/>
            <a:ext cx="8488238" cy="5698353"/>
          </a:xfrm>
          <a:prstGeom prst="rect">
            <a:avLst/>
          </a:prstGeom>
        </p:spPr>
      </p:pic>
      <p:sp>
        <p:nvSpPr>
          <p:cNvPr id="8" name="角丸四角形 7"/>
          <p:cNvSpPr/>
          <p:nvPr/>
        </p:nvSpPr>
        <p:spPr>
          <a:xfrm>
            <a:off x="4407830" y="4973188"/>
            <a:ext cx="3672408" cy="1154519"/>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1" u="none" strike="noStrike" kern="1200" cap="none" spc="0" normalizeH="0" baseline="0" noProof="0" dirty="0">
              <a:ln w="76200">
                <a:solidFill>
                  <a:srgbClr val="FF0000"/>
                </a:solidFill>
              </a:ln>
              <a:solidFill>
                <a:srgbClr val="FF0000"/>
              </a:solidFill>
              <a:effectLst>
                <a:outerShdw blurRad="38100" dist="38100" dir="2700000" algn="tl">
                  <a:srgbClr val="000000">
                    <a:alpha val="43137"/>
                  </a:srgbClr>
                </a:outerShdw>
              </a:effectLst>
              <a:uLnTx/>
              <a:uFillTx/>
              <a:latin typeface="メイリオ"/>
              <a:ea typeface="メイリオ"/>
              <a:cs typeface="+mn-cs"/>
            </a:endParaRPr>
          </a:p>
        </p:txBody>
      </p:sp>
      <p:sp>
        <p:nvSpPr>
          <p:cNvPr id="9" name="正方形/長方形 8"/>
          <p:cNvSpPr/>
          <p:nvPr/>
        </p:nvSpPr>
        <p:spPr>
          <a:xfrm>
            <a:off x="7839337" y="3299227"/>
            <a:ext cx="4163773" cy="1115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最終確認し、問題がなければ☑を入れ「申し込む」をクリック</a:t>
            </a:r>
          </a:p>
        </p:txBody>
      </p:sp>
      <p:cxnSp>
        <p:nvCxnSpPr>
          <p:cNvPr id="10" name="直線コネクタ 9"/>
          <p:cNvCxnSpPr>
            <a:endCxn id="8" idx="0"/>
          </p:cNvCxnSpPr>
          <p:nvPr/>
        </p:nvCxnSpPr>
        <p:spPr>
          <a:xfrm flipH="1">
            <a:off x="6244034" y="3873867"/>
            <a:ext cx="1595303" cy="109932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560957" y="1423766"/>
            <a:ext cx="4163773" cy="914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メイリオ"/>
                <a:ea typeface="メイリオ"/>
                <a:cs typeface="+mn-cs"/>
              </a:rPr>
              <a:t>【</a:t>
            </a: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最終確認画面</a:t>
            </a:r>
            <a:r>
              <a:rPr kumimoji="1" lang="en-US" altLang="ja-JP" sz="1800" b="0" i="0" u="none" strike="noStrike" kern="1200" cap="none" spc="0" normalizeH="0" baseline="0" noProof="0" dirty="0">
                <a:ln>
                  <a:noFill/>
                </a:ln>
                <a:solidFill>
                  <a:prstClr val="white"/>
                </a:solidFill>
                <a:effectLst/>
                <a:uLnTx/>
                <a:uFillTx/>
                <a:latin typeface="メイリオ"/>
                <a:ea typeface="メイリオ"/>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誤りがあれば、この画面で</a:t>
            </a:r>
            <a:r>
              <a:rPr kumimoji="1" lang="ja-JP" altLang="en-US" sz="1800" b="0" i="0" u="sng" strike="noStrike" kern="1200" cap="none" spc="0" normalizeH="0" baseline="0" noProof="0" dirty="0">
                <a:ln>
                  <a:noFill/>
                </a:ln>
                <a:solidFill>
                  <a:prstClr val="white"/>
                </a:solidFill>
                <a:effectLst/>
                <a:uLnTx/>
                <a:uFillTx/>
                <a:latin typeface="メイリオ"/>
                <a:ea typeface="メイリオ"/>
                <a:cs typeface="+mn-cs"/>
              </a:rPr>
              <a:t>「変更」</a:t>
            </a: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を選択し修正する</a:t>
            </a:r>
          </a:p>
        </p:txBody>
      </p:sp>
      <p:sp>
        <p:nvSpPr>
          <p:cNvPr id="17" name="正方形/長方形 16"/>
          <p:cNvSpPr/>
          <p:nvPr/>
        </p:nvSpPr>
        <p:spPr>
          <a:xfrm>
            <a:off x="3597612" y="2716585"/>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8" name="正方形/長方形 17"/>
          <p:cNvSpPr/>
          <p:nvPr/>
        </p:nvSpPr>
        <p:spPr>
          <a:xfrm>
            <a:off x="3597612" y="3257438"/>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0" name="角丸四角形 19"/>
          <p:cNvSpPr/>
          <p:nvPr/>
        </p:nvSpPr>
        <p:spPr>
          <a:xfrm>
            <a:off x="8930852" y="2235230"/>
            <a:ext cx="1116124" cy="432048"/>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1" u="none" strike="noStrike" kern="1200" cap="none" spc="0" normalizeH="0" baseline="0" noProof="0" dirty="0">
              <a:ln w="76200">
                <a:solidFill>
                  <a:srgbClr val="FF0000"/>
                </a:solidFill>
              </a:ln>
              <a:solidFill>
                <a:srgbClr val="FF0000"/>
              </a:solidFill>
              <a:effectLst>
                <a:outerShdw blurRad="38100" dist="38100" dir="2700000" algn="tl">
                  <a:srgbClr val="000000">
                    <a:alpha val="43137"/>
                  </a:srgbClr>
                </a:outerShdw>
              </a:effectLst>
              <a:uLnTx/>
              <a:uFillTx/>
              <a:latin typeface="メイリオ"/>
              <a:ea typeface="メイリオ"/>
              <a:cs typeface="+mn-cs"/>
            </a:endParaRPr>
          </a:p>
        </p:txBody>
      </p:sp>
      <p:cxnSp>
        <p:nvCxnSpPr>
          <p:cNvPr id="6" name="直線矢印コネクタ 5"/>
          <p:cNvCxnSpPr>
            <a:stCxn id="16" idx="3"/>
          </p:cNvCxnSpPr>
          <p:nvPr/>
        </p:nvCxnSpPr>
        <p:spPr>
          <a:xfrm>
            <a:off x="5724730" y="1881116"/>
            <a:ext cx="3161152" cy="57013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1" name="テキスト ボックス 20"/>
          <p:cNvSpPr txBox="1"/>
          <p:nvPr/>
        </p:nvSpPr>
        <p:spPr>
          <a:xfrm>
            <a:off x="0" y="60416"/>
            <a:ext cx="8680777" cy="618201"/>
          </a:xfrm>
          <a:prstGeom prst="rect">
            <a:avLst/>
          </a:prstGeom>
          <a:noFill/>
          <a:ln>
            <a:noFill/>
          </a:ln>
        </p:spPr>
        <p:txBody>
          <a:bodyPr wrap="square" lIns="100159" tIns="50079" rIns="100159" bIns="50079"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2800"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９．</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最終確認画面</a:t>
            </a:r>
          </a:p>
        </p:txBody>
      </p:sp>
      <p:sp>
        <p:nvSpPr>
          <p:cNvPr id="19" name="正方形/長方形 18"/>
          <p:cNvSpPr/>
          <p:nvPr/>
        </p:nvSpPr>
        <p:spPr>
          <a:xfrm>
            <a:off x="3597612" y="4237463"/>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2" name="図 21">
            <a:extLst>
              <a:ext uri="{FF2B5EF4-FFF2-40B4-BE49-F238E27FC236}">
                <a16:creationId xmlns:a16="http://schemas.microsoft.com/office/drawing/2014/main" id="{A8AC06D4-3A19-46C7-86E6-CB90557BF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234609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141668" y="1182165"/>
            <a:ext cx="11861442" cy="4753940"/>
          </a:xfrm>
          <a:noFill/>
        </p:spPr>
        <p:txBody>
          <a:bodyPr>
            <a:normAutofit/>
          </a:bodyPr>
          <a:lstStyle/>
          <a:p>
            <a:pPr marL="0" indent="0">
              <a:lnSpc>
                <a:spcPts val="2800"/>
              </a:lnSpc>
              <a:buNone/>
            </a:pPr>
            <a:endParaRPr lang="en-US" altLang="ja-JP"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800"/>
              </a:lnSpc>
              <a:buNone/>
            </a:pPr>
            <a:r>
              <a:rPr lang="ja-JP" altLang="en-US"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3</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17" name="テキスト ボックス 16"/>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はじめに①</a:t>
            </a:r>
          </a:p>
        </p:txBody>
      </p:sp>
      <p:sp>
        <p:nvSpPr>
          <p:cNvPr id="11" name="正方形/長方形 10"/>
          <p:cNvSpPr/>
          <p:nvPr/>
        </p:nvSpPr>
        <p:spPr>
          <a:xfrm>
            <a:off x="184421" y="741086"/>
            <a:ext cx="9139461" cy="457244"/>
          </a:xfrm>
          <a:prstGeom prst="rect">
            <a:avLst/>
          </a:prstGeom>
        </p:spPr>
        <p:txBody>
          <a:bodyPr wrap="square" lIns="87057" tIns="43531" rIns="87057" bIns="43531">
            <a:spAutoFit/>
          </a:bodyPr>
          <a:lstStyle/>
          <a:p>
            <a:pPr lvl="0"/>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ネットでの供花（弔花）の申し込みについて</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171931" y="4026423"/>
            <a:ext cx="9139461" cy="457244"/>
          </a:xfrm>
          <a:prstGeom prst="rect">
            <a:avLst/>
          </a:prstGeom>
        </p:spPr>
        <p:txBody>
          <a:bodyPr wrap="square" lIns="87057" tIns="43531" rIns="87057" bIns="43531">
            <a:spAutoFit/>
          </a:bodyPr>
          <a:lstStyle/>
          <a:p>
            <a:pPr lvl="0"/>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急ぎの申し込み対応について</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コンテンツ プレースホルダー 3"/>
          <p:cNvSpPr txBox="1">
            <a:spLocks/>
          </p:cNvSpPr>
          <p:nvPr/>
        </p:nvSpPr>
        <p:spPr>
          <a:xfrm>
            <a:off x="585989" y="1191804"/>
            <a:ext cx="10972800" cy="2742681"/>
          </a:xfrm>
          <a:prstGeom prst="rect">
            <a:avLst/>
          </a:prstGeom>
        </p:spPr>
        <p:style>
          <a:lnRef idx="2">
            <a:schemeClr val="accent6"/>
          </a:lnRef>
          <a:fillRef idx="1">
            <a:schemeClr val="lt1"/>
          </a:fillRef>
          <a:effectRef idx="0">
            <a:schemeClr val="accent6"/>
          </a:effectRef>
          <a:fontRef idx="minor">
            <a:schemeClr val="dk1"/>
          </a:fontRef>
        </p:style>
        <p:txBody>
          <a:bodyPr vert="horz" lIns="100159" tIns="50079" rIns="100159" bIns="50079" rtlCol="0" anchor="ctr">
            <a:normAutofit/>
          </a:bodyPr>
          <a:lstStyle>
            <a:lvl1pPr marL="357717" indent="-357717" algn="l" defTabSz="953911" rtl="0" eaLnBrk="1" latinLnBrk="0" hangingPunct="1">
              <a:spcBef>
                <a:spcPct val="20000"/>
              </a:spcBef>
              <a:buFont typeface="Arial" pitchFamily="34" charset="0"/>
              <a:buChar char="•"/>
              <a:defRPr kumimoji="1" sz="3333" kern="1200">
                <a:solidFill>
                  <a:schemeClr val="dk1"/>
                </a:solidFill>
                <a:latin typeface="+mn-lt"/>
                <a:ea typeface="+mn-ea"/>
                <a:cs typeface="+mn-cs"/>
              </a:defRPr>
            </a:lvl1pPr>
            <a:lvl2pPr marL="775054" indent="-298095" algn="l" defTabSz="953911" rtl="0" eaLnBrk="1" latinLnBrk="0" hangingPunct="1">
              <a:spcBef>
                <a:spcPct val="20000"/>
              </a:spcBef>
              <a:buFont typeface="Arial" pitchFamily="34" charset="0"/>
              <a:buChar char="–"/>
              <a:defRPr kumimoji="1" sz="2952" kern="1200">
                <a:solidFill>
                  <a:schemeClr val="dk1"/>
                </a:solidFill>
                <a:latin typeface="+mn-lt"/>
                <a:ea typeface="+mn-ea"/>
                <a:cs typeface="+mn-cs"/>
              </a:defRPr>
            </a:lvl2pPr>
            <a:lvl3pPr marL="1192391" indent="-238478" algn="l" defTabSz="953911" rtl="0" eaLnBrk="1" latinLnBrk="0" hangingPunct="1">
              <a:spcBef>
                <a:spcPct val="20000"/>
              </a:spcBef>
              <a:buFont typeface="Arial" pitchFamily="34" charset="0"/>
              <a:buChar char="•"/>
              <a:defRPr kumimoji="1" sz="2476" kern="1200">
                <a:solidFill>
                  <a:schemeClr val="dk1"/>
                </a:solidFill>
                <a:latin typeface="+mn-lt"/>
                <a:ea typeface="+mn-ea"/>
                <a:cs typeface="+mn-cs"/>
              </a:defRPr>
            </a:lvl3pPr>
            <a:lvl4pPr marL="1669345"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4pPr>
            <a:lvl5pPr marL="2146300"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5pPr>
            <a:lvl6pPr marL="2623254"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6pPr>
            <a:lvl7pPr marL="3100212"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7pPr>
            <a:lvl8pPr marL="3577167"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8pPr>
            <a:lvl9pPr marL="4054121"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9pPr>
          </a:lstStyle>
          <a:p>
            <a:pPr>
              <a:lnSpc>
                <a:spcPts val="2400"/>
              </a:lnSpc>
              <a:defRPr/>
            </a:pPr>
            <a:r>
              <a:rPr lang="ja-JP" altLang="en-US" sz="2000" b="1" dirty="0">
                <a:solidFill>
                  <a:schemeClr val="accent2"/>
                </a:solidFill>
                <a:latin typeface="Meiryo UI" panose="020B0604030504040204" pitchFamily="50" charset="-128"/>
                <a:ea typeface="Meiryo UI" panose="020B0604030504040204" pitchFamily="50" charset="-128"/>
              </a:rPr>
              <a:t>ネット電報の申し込み完了画面の続きから注文</a:t>
            </a:r>
            <a:endParaRPr lang="en-US" altLang="ja-JP" sz="2000" b="1" dirty="0">
              <a:solidFill>
                <a:schemeClr val="accent2"/>
              </a:solidFill>
              <a:latin typeface="Meiryo UI" panose="020B0604030504040204" pitchFamily="50" charset="-128"/>
              <a:ea typeface="Meiryo UI" panose="020B0604030504040204" pitchFamily="50" charset="-128"/>
            </a:endParaRPr>
          </a:p>
          <a:p>
            <a:pPr marL="0" indent="0">
              <a:lnSpc>
                <a:spcPts val="2400"/>
              </a:lnSpc>
              <a:buNone/>
              <a:defRPr/>
            </a:pP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ネット電報のお届け先と同じところへ供花を手配する場合は、</a:t>
            </a:r>
            <a:r>
              <a:rPr lang="ja-JP" altLang="en-US" sz="2200" dirty="0">
                <a:solidFill>
                  <a:srgbClr val="3333FF"/>
                </a:solidFill>
                <a:latin typeface="Meiryo UI" panose="020B0604030504040204" pitchFamily="50" charset="-128"/>
                <a:ea typeface="Meiryo UI" panose="020B0604030504040204" pitchFamily="50" charset="-128"/>
              </a:rPr>
              <a:t>ネット電報の申し込み完了画面から引き続き、</a:t>
            </a:r>
            <a:endParaRPr lang="en-US" altLang="ja-JP" sz="2200" dirty="0">
              <a:solidFill>
                <a:srgbClr val="3333FF"/>
              </a:solidFill>
              <a:latin typeface="Meiryo UI" panose="020B0604030504040204" pitchFamily="50" charset="-128"/>
              <a:ea typeface="Meiryo UI" panose="020B0604030504040204" pitchFamily="50" charset="-128"/>
            </a:endParaRPr>
          </a:p>
          <a:p>
            <a:pPr marL="0" indent="0">
              <a:lnSpc>
                <a:spcPts val="2400"/>
              </a:lnSpc>
              <a:buNone/>
              <a:defRPr/>
            </a:pPr>
            <a:r>
              <a:rPr lang="ja-JP" altLang="en-US" sz="2200" dirty="0">
                <a:solidFill>
                  <a:srgbClr val="3333FF"/>
                </a:solidFill>
                <a:latin typeface="Meiryo UI" panose="020B0604030504040204" pitchFamily="50" charset="-128"/>
                <a:ea typeface="Meiryo UI" panose="020B0604030504040204" pitchFamily="50" charset="-128"/>
              </a:rPr>
              <a:t>　　供花の申し込み画面に</a:t>
            </a:r>
            <a:r>
              <a:rPr lang="ja-JP" altLang="en-US" sz="2000" dirty="0">
                <a:solidFill>
                  <a:srgbClr val="3333FF"/>
                </a:solidFill>
                <a:latin typeface="Meiryo UI" panose="020B0604030504040204" pitchFamily="50" charset="-128"/>
                <a:ea typeface="Meiryo UI" panose="020B0604030504040204" pitchFamily="50" charset="-128"/>
              </a:rPr>
              <a:t>進んでください</a:t>
            </a:r>
            <a:r>
              <a:rPr lang="ja-JP" altLang="en-US" sz="1600" dirty="0">
                <a:solidFill>
                  <a:schemeClr val="tx1"/>
                </a:solidFill>
                <a:latin typeface="Meiryo UI" panose="020B0604030504040204" pitchFamily="50" charset="-128"/>
                <a:ea typeface="Meiryo UI" panose="020B0604030504040204" pitchFamily="50" charset="-128"/>
              </a:rPr>
              <a:t>。ネット電報で入力した情報と重複する項目の入力を省略できるため便利です。</a:t>
            </a:r>
            <a:endParaRPr lang="en-US" altLang="ja-JP" sz="1600" dirty="0">
              <a:solidFill>
                <a:schemeClr val="tx1"/>
              </a:solidFill>
              <a:latin typeface="Meiryo UI" panose="020B0604030504040204" pitchFamily="50" charset="-128"/>
              <a:ea typeface="Meiryo UI" panose="020B0604030504040204" pitchFamily="50" charset="-128"/>
            </a:endParaRPr>
          </a:p>
          <a:p>
            <a:pPr marL="0" indent="0">
              <a:lnSpc>
                <a:spcPts val="2400"/>
              </a:lnSpc>
              <a:buNone/>
              <a:defRPr/>
            </a:pPr>
            <a:endParaRPr lang="en-US" altLang="ja-JP" sz="1600" dirty="0">
              <a:solidFill>
                <a:schemeClr val="tx1"/>
              </a:solidFill>
              <a:latin typeface="Meiryo UI" panose="020B0604030504040204" pitchFamily="50" charset="-128"/>
              <a:ea typeface="Meiryo UI" panose="020B0604030504040204" pitchFamily="50" charset="-128"/>
            </a:endParaRPr>
          </a:p>
          <a:p>
            <a:pPr marL="0" lvl="0" indent="0" defTabSz="914400">
              <a:lnSpc>
                <a:spcPts val="2400"/>
              </a:lnSpc>
              <a:spcBef>
                <a:spcPts val="0"/>
              </a:spcBef>
              <a:buNone/>
              <a:defRPr/>
            </a:pPr>
            <a:r>
              <a:rPr lang="ja-JP" altLang="en-US" sz="2000" b="1" dirty="0">
                <a:solidFill>
                  <a:srgbClr val="C0504D"/>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原則、会社と同じ種類の供花を手配してください。</a:t>
            </a:r>
            <a:r>
              <a:rPr lang="ja-JP" altLang="en-US" sz="2000" dirty="0">
                <a:solidFill>
                  <a:srgbClr val="3333FF"/>
                </a:solidFill>
                <a:latin typeface="Meiryo UI" panose="020B0604030504040204" pitchFamily="50" charset="-128"/>
                <a:ea typeface="Meiryo UI" panose="020B0604030504040204" pitchFamily="50" charset="-128"/>
              </a:rPr>
              <a:t>ネットから申し込める供花の種類は</a:t>
            </a:r>
            <a:endParaRPr lang="en-US" altLang="ja-JP" sz="2000" dirty="0">
              <a:solidFill>
                <a:srgbClr val="3333FF"/>
              </a:solidFill>
              <a:latin typeface="Meiryo UI" panose="020B0604030504040204" pitchFamily="50" charset="-128"/>
              <a:ea typeface="Meiryo UI" panose="020B0604030504040204" pitchFamily="50" charset="-128"/>
            </a:endParaRPr>
          </a:p>
          <a:p>
            <a:pPr marL="0" lvl="0" indent="0" defTabSz="914400">
              <a:lnSpc>
                <a:spcPts val="2400"/>
              </a:lnSpc>
              <a:spcBef>
                <a:spcPts val="0"/>
              </a:spcBef>
              <a:buNone/>
              <a:defRPr/>
            </a:pPr>
            <a:r>
              <a:rPr lang="ja-JP" altLang="en-US" sz="2000" dirty="0">
                <a:solidFill>
                  <a:srgbClr val="3333FF"/>
                </a:solidFill>
                <a:latin typeface="Meiryo UI" panose="020B0604030504040204" pitchFamily="50" charset="-128"/>
                <a:ea typeface="Meiryo UI" panose="020B0604030504040204" pitchFamily="50" charset="-128"/>
              </a:rPr>
              <a:t>　　「供花（フラワースタンド型）」「籠花」の２種類</a:t>
            </a:r>
            <a:r>
              <a:rPr lang="ja-JP" altLang="en-US" sz="1600" dirty="0">
                <a:solidFill>
                  <a:prstClr val="black"/>
                </a:solidFill>
                <a:latin typeface="Meiryo UI" panose="020B0604030504040204" pitchFamily="50" charset="-128"/>
                <a:ea typeface="Meiryo UI" panose="020B0604030504040204" pitchFamily="50" charset="-128"/>
              </a:rPr>
              <a:t>です。</a:t>
            </a:r>
            <a:r>
              <a:rPr lang="ja-JP" altLang="en-US" dirty="0">
                <a:solidFill>
                  <a:schemeClr val="tx1"/>
                </a:solidFill>
                <a:latin typeface="Meiryo UI" panose="020B0604030504040204" pitchFamily="50" charset="-128"/>
                <a:ea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rPr>
              <a:t>　　　　　　　</a:t>
            </a:r>
          </a:p>
        </p:txBody>
      </p:sp>
      <p:sp>
        <p:nvSpPr>
          <p:cNvPr id="19" name="コンテンツ プレースホルダー 3"/>
          <p:cNvSpPr txBox="1">
            <a:spLocks/>
          </p:cNvSpPr>
          <p:nvPr/>
        </p:nvSpPr>
        <p:spPr>
          <a:xfrm>
            <a:off x="585989" y="4497047"/>
            <a:ext cx="10972800" cy="2263513"/>
          </a:xfrm>
          <a:prstGeom prst="rect">
            <a:avLst/>
          </a:prstGeom>
        </p:spPr>
        <p:style>
          <a:lnRef idx="2">
            <a:schemeClr val="accent6"/>
          </a:lnRef>
          <a:fillRef idx="1">
            <a:schemeClr val="lt1"/>
          </a:fillRef>
          <a:effectRef idx="0">
            <a:schemeClr val="accent6"/>
          </a:effectRef>
          <a:fontRef idx="minor">
            <a:schemeClr val="dk1"/>
          </a:fontRef>
        </p:style>
        <p:txBody>
          <a:bodyPr vert="horz" lIns="100159" tIns="50079" rIns="100159" bIns="50079" rtlCol="0" anchor="ctr">
            <a:normAutofit/>
          </a:bodyPr>
          <a:lstStyle>
            <a:lvl1pPr marL="357717" indent="-357717" algn="l" defTabSz="953911" rtl="0" eaLnBrk="1" latinLnBrk="0" hangingPunct="1">
              <a:spcBef>
                <a:spcPct val="20000"/>
              </a:spcBef>
              <a:buFont typeface="Arial" pitchFamily="34" charset="0"/>
              <a:buChar char="•"/>
              <a:defRPr kumimoji="1" sz="3333" kern="1200">
                <a:solidFill>
                  <a:schemeClr val="dk1"/>
                </a:solidFill>
                <a:latin typeface="+mn-lt"/>
                <a:ea typeface="+mn-ea"/>
                <a:cs typeface="+mn-cs"/>
              </a:defRPr>
            </a:lvl1pPr>
            <a:lvl2pPr marL="775054" indent="-298095" algn="l" defTabSz="953911" rtl="0" eaLnBrk="1" latinLnBrk="0" hangingPunct="1">
              <a:spcBef>
                <a:spcPct val="20000"/>
              </a:spcBef>
              <a:buFont typeface="Arial" pitchFamily="34" charset="0"/>
              <a:buChar char="–"/>
              <a:defRPr kumimoji="1" sz="2952" kern="1200">
                <a:solidFill>
                  <a:schemeClr val="dk1"/>
                </a:solidFill>
                <a:latin typeface="+mn-lt"/>
                <a:ea typeface="+mn-ea"/>
                <a:cs typeface="+mn-cs"/>
              </a:defRPr>
            </a:lvl2pPr>
            <a:lvl3pPr marL="1192391" indent="-238478" algn="l" defTabSz="953911" rtl="0" eaLnBrk="1" latinLnBrk="0" hangingPunct="1">
              <a:spcBef>
                <a:spcPct val="20000"/>
              </a:spcBef>
              <a:buFont typeface="Arial" pitchFamily="34" charset="0"/>
              <a:buChar char="•"/>
              <a:defRPr kumimoji="1" sz="2476" kern="1200">
                <a:solidFill>
                  <a:schemeClr val="dk1"/>
                </a:solidFill>
                <a:latin typeface="+mn-lt"/>
                <a:ea typeface="+mn-ea"/>
                <a:cs typeface="+mn-cs"/>
              </a:defRPr>
            </a:lvl3pPr>
            <a:lvl4pPr marL="1669345"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4pPr>
            <a:lvl5pPr marL="2146300"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5pPr>
            <a:lvl6pPr marL="2623254"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6pPr>
            <a:lvl7pPr marL="3100212"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7pPr>
            <a:lvl8pPr marL="3577167"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8pPr>
            <a:lvl9pPr marL="4054121"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9pPr>
          </a:lstStyle>
          <a:p>
            <a:pPr>
              <a:defRPr/>
            </a:pPr>
            <a:r>
              <a:rPr lang="ja-JP" altLang="en-US" sz="2000" b="1" dirty="0">
                <a:solidFill>
                  <a:schemeClr val="accent2"/>
                </a:solidFill>
                <a:latin typeface="Meiryo UI" panose="020B0604030504040204" pitchFamily="50" charset="-128"/>
                <a:ea typeface="Meiryo UI" panose="020B0604030504040204" pitchFamily="50" charset="-128"/>
              </a:rPr>
              <a:t>電報の場合</a:t>
            </a:r>
            <a:endParaRPr lang="en-US" altLang="ja-JP" sz="2000" b="1" dirty="0">
              <a:solidFill>
                <a:schemeClr val="accent2"/>
              </a:solidFill>
              <a:latin typeface="Meiryo UI" panose="020B0604030504040204" pitchFamily="50" charset="-128"/>
              <a:ea typeface="Meiryo UI" panose="020B0604030504040204" pitchFamily="50" charset="-128"/>
            </a:endParaRPr>
          </a:p>
          <a:p>
            <a:pPr marL="0" lvl="0" indent="0" defTabSz="914400">
              <a:lnSpc>
                <a:spcPts val="2400"/>
              </a:lnSpc>
              <a:spcBef>
                <a:spcPts val="0"/>
              </a:spcBef>
              <a:buNone/>
              <a:defRPr/>
            </a:pP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sz="2000" dirty="0">
                <a:solidFill>
                  <a:srgbClr val="3333FF"/>
                </a:solidFill>
                <a:latin typeface="Meiryo UI" panose="020B0604030504040204" pitchFamily="50" charset="-128"/>
                <a:ea typeface="Meiryo UI" panose="020B0604030504040204" pitchFamily="50" charset="-128"/>
              </a:rPr>
              <a:t>ネット電報の「ＮＴＴ電報申込代行」</a:t>
            </a:r>
            <a:r>
              <a:rPr lang="ja-JP" altLang="en-US" sz="1600" dirty="0">
                <a:solidFill>
                  <a:prstClr val="black"/>
                </a:solidFill>
                <a:latin typeface="Meiryo UI" panose="020B0604030504040204" pitchFamily="50" charset="-128"/>
                <a:ea typeface="Meiryo UI" panose="020B0604030504040204" pitchFamily="50" charset="-128"/>
              </a:rPr>
              <a:t>をご利用ください。</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buNone/>
              <a:defRPr/>
            </a:pPr>
            <a:endParaRPr lang="en-US" altLang="ja-JP" sz="2000" b="1" dirty="0">
              <a:solidFill>
                <a:schemeClr val="accent2"/>
              </a:solidFill>
              <a:latin typeface="Meiryo UI" panose="020B0604030504040204" pitchFamily="50" charset="-128"/>
              <a:ea typeface="Meiryo UI" panose="020B0604030504040204" pitchFamily="50" charset="-128"/>
            </a:endParaRPr>
          </a:p>
          <a:p>
            <a:pPr>
              <a:defRPr/>
            </a:pPr>
            <a:r>
              <a:rPr lang="ja-JP" altLang="en-US" sz="2000" b="1" dirty="0">
                <a:solidFill>
                  <a:schemeClr val="accent2"/>
                </a:solidFill>
                <a:latin typeface="Meiryo UI" panose="020B0604030504040204" pitchFamily="50" charset="-128"/>
                <a:ea typeface="Meiryo UI" panose="020B0604030504040204" pitchFamily="50" charset="-128"/>
              </a:rPr>
              <a:t>供花の場合</a:t>
            </a:r>
            <a:endParaRPr lang="en-US" altLang="ja-JP" sz="2000" b="1" dirty="0">
              <a:solidFill>
                <a:srgbClr val="3333FF"/>
              </a:solidFill>
              <a:latin typeface="Meiryo UI" panose="020B0604030504040204" pitchFamily="50" charset="-128"/>
              <a:ea typeface="Meiryo UI" panose="020B0604030504040204" pitchFamily="50" charset="-128"/>
            </a:endParaRPr>
          </a:p>
          <a:p>
            <a:pPr marL="0" lvl="0" indent="0" defTabSz="914400">
              <a:lnSpc>
                <a:spcPts val="2400"/>
              </a:lnSpc>
              <a:spcBef>
                <a:spcPts val="0"/>
              </a:spcBef>
              <a:buNone/>
              <a:defRPr/>
            </a:pPr>
            <a:r>
              <a:rPr lang="ja-JP" altLang="en-US" sz="2000" b="1" dirty="0">
                <a:solidFill>
                  <a:srgbClr val="3333FF"/>
                </a:solidFill>
                <a:latin typeface="Meiryo UI" panose="020B0604030504040204" pitchFamily="50" charset="-128"/>
                <a:ea typeface="Meiryo UI" panose="020B0604030504040204" pitchFamily="50" charset="-128"/>
              </a:rPr>
              <a:t>　　</a:t>
            </a:r>
            <a:r>
              <a:rPr lang="ja-JP" altLang="en-US" sz="2000" dirty="0">
                <a:solidFill>
                  <a:srgbClr val="3333FF"/>
                </a:solidFill>
                <a:latin typeface="Meiryo UI" panose="020B0604030504040204" pitchFamily="50" charset="-128"/>
                <a:ea typeface="Meiryo UI" panose="020B0604030504040204" pitchFamily="50" charset="-128"/>
              </a:rPr>
              <a:t>葬儀会社（葬儀会場）を通じた手配</a:t>
            </a:r>
            <a:r>
              <a:rPr lang="ja-JP" altLang="en-US" sz="1600" dirty="0">
                <a:solidFill>
                  <a:prstClr val="black"/>
                </a:solidFill>
                <a:latin typeface="Meiryo UI" panose="020B0604030504040204" pitchFamily="50" charset="-128"/>
                <a:ea typeface="Meiryo UI" panose="020B0604030504040204" pitchFamily="50" charset="-128"/>
              </a:rPr>
              <a:t>をお願いいたします。</a:t>
            </a:r>
            <a:endParaRPr lang="en-US" altLang="ja-JP" sz="1600" dirty="0">
              <a:solidFill>
                <a:prstClr val="black"/>
              </a:solidFill>
              <a:latin typeface="Meiryo UI" panose="020B0604030504040204" pitchFamily="50" charset="-128"/>
              <a:ea typeface="Meiryo UI" panose="020B0604030504040204" pitchFamily="50" charset="-128"/>
            </a:endParaRPr>
          </a:p>
          <a:p>
            <a:pPr marL="0" lvl="0" indent="0" defTabSz="914400">
              <a:lnSpc>
                <a:spcPts val="2400"/>
              </a:lnSpc>
              <a:spcBef>
                <a:spcPts val="0"/>
              </a:spcBef>
              <a:buNone/>
              <a:defRPr/>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葬儀会社を通じた供花手配の場合、請求書を支部に送ってもらい指定口座等への振り込み対応をお願いいたします。　</a:t>
            </a:r>
            <a:r>
              <a:rPr lang="ja-JP" altLang="en-US" sz="2000" dirty="0">
                <a:solidFill>
                  <a:srgbClr val="3333FF"/>
                </a:solidFill>
                <a:latin typeface="Meiryo UI" panose="020B0604030504040204" pitchFamily="50" charset="-128"/>
                <a:ea typeface="Meiryo UI" panose="020B0604030504040204" pitchFamily="50" charset="-128"/>
              </a:rPr>
              <a:t>　　　　</a:t>
            </a:r>
            <a:r>
              <a:rPr lang="ja-JP" altLang="en-US" dirty="0">
                <a:solidFill>
                  <a:srgbClr val="3333FF"/>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rPr>
              <a:t>　　　　　　　</a:t>
            </a:r>
          </a:p>
        </p:txBody>
      </p:sp>
      <p:pic>
        <p:nvPicPr>
          <p:cNvPr id="20" name="図 19">
            <a:extLst>
              <a:ext uri="{FF2B5EF4-FFF2-40B4-BE49-F238E27FC236}">
                <a16:creationId xmlns:a16="http://schemas.microsoft.com/office/drawing/2014/main" id="{0C316890-E7A7-46C9-9AD4-08C2D199F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356694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141668" y="1182165"/>
            <a:ext cx="11861442" cy="4753940"/>
          </a:xfrm>
          <a:noFill/>
        </p:spPr>
        <p:txBody>
          <a:bodyPr>
            <a:normAutofit/>
          </a:bodyPr>
          <a:lstStyle/>
          <a:p>
            <a:pPr marL="0" indent="0">
              <a:lnSpc>
                <a:spcPts val="2800"/>
              </a:lnSpc>
              <a:buNone/>
            </a:pPr>
            <a:endParaRPr lang="en-US" altLang="ja-JP"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800"/>
              </a:lnSpc>
              <a:buNone/>
            </a:pPr>
            <a:r>
              <a:rPr lang="ja-JP" altLang="en-US"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4</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10" name="コンテンツ プレースホルダー 3"/>
          <p:cNvSpPr txBox="1">
            <a:spLocks/>
          </p:cNvSpPr>
          <p:nvPr/>
        </p:nvSpPr>
        <p:spPr>
          <a:xfrm>
            <a:off x="585989" y="3732547"/>
            <a:ext cx="10972800" cy="1488973"/>
          </a:xfrm>
          <a:prstGeom prst="rect">
            <a:avLst/>
          </a:prstGeom>
        </p:spPr>
        <p:style>
          <a:lnRef idx="2">
            <a:schemeClr val="accent6"/>
          </a:lnRef>
          <a:fillRef idx="1">
            <a:schemeClr val="lt1"/>
          </a:fillRef>
          <a:effectRef idx="0">
            <a:schemeClr val="accent6"/>
          </a:effectRef>
          <a:fontRef idx="minor">
            <a:schemeClr val="dk1"/>
          </a:fontRef>
        </p:style>
        <p:txBody>
          <a:bodyPr vert="horz" lIns="100159" tIns="50079" rIns="100159" bIns="50079" rtlCol="0" anchor="ctr">
            <a:normAutofit/>
          </a:bodyPr>
          <a:lstStyle>
            <a:lvl1pPr marL="357717" indent="-357717" algn="l" defTabSz="953911" rtl="0" eaLnBrk="1" latinLnBrk="0" hangingPunct="1">
              <a:spcBef>
                <a:spcPct val="20000"/>
              </a:spcBef>
              <a:buFont typeface="Arial" pitchFamily="34" charset="0"/>
              <a:buChar char="•"/>
              <a:defRPr kumimoji="1" sz="3333" kern="1200">
                <a:solidFill>
                  <a:schemeClr val="dk1"/>
                </a:solidFill>
                <a:latin typeface="+mn-lt"/>
                <a:ea typeface="+mn-ea"/>
                <a:cs typeface="+mn-cs"/>
              </a:defRPr>
            </a:lvl1pPr>
            <a:lvl2pPr marL="775054" indent="-298095" algn="l" defTabSz="953911" rtl="0" eaLnBrk="1" latinLnBrk="0" hangingPunct="1">
              <a:spcBef>
                <a:spcPct val="20000"/>
              </a:spcBef>
              <a:buFont typeface="Arial" pitchFamily="34" charset="0"/>
              <a:buChar char="–"/>
              <a:defRPr kumimoji="1" sz="2952" kern="1200">
                <a:solidFill>
                  <a:schemeClr val="dk1"/>
                </a:solidFill>
                <a:latin typeface="+mn-lt"/>
                <a:ea typeface="+mn-ea"/>
                <a:cs typeface="+mn-cs"/>
              </a:defRPr>
            </a:lvl2pPr>
            <a:lvl3pPr marL="1192391" indent="-238478" algn="l" defTabSz="953911" rtl="0" eaLnBrk="1" latinLnBrk="0" hangingPunct="1">
              <a:spcBef>
                <a:spcPct val="20000"/>
              </a:spcBef>
              <a:buFont typeface="Arial" pitchFamily="34" charset="0"/>
              <a:buChar char="•"/>
              <a:defRPr kumimoji="1" sz="2476" kern="1200">
                <a:solidFill>
                  <a:schemeClr val="dk1"/>
                </a:solidFill>
                <a:latin typeface="+mn-lt"/>
                <a:ea typeface="+mn-ea"/>
                <a:cs typeface="+mn-cs"/>
              </a:defRPr>
            </a:lvl3pPr>
            <a:lvl4pPr marL="1669345"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4pPr>
            <a:lvl5pPr marL="2146300"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5pPr>
            <a:lvl6pPr marL="2623254"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6pPr>
            <a:lvl7pPr marL="3100212"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7pPr>
            <a:lvl8pPr marL="3577167"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8pPr>
            <a:lvl9pPr marL="4054121"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9pPr>
          </a:lstStyle>
          <a:p>
            <a:pPr>
              <a:lnSpc>
                <a:spcPts val="2400"/>
              </a:lnSpc>
              <a:defRPr/>
            </a:pPr>
            <a:r>
              <a:rPr lang="ja-JP" altLang="en-US" sz="2000" dirty="0">
                <a:solidFill>
                  <a:prstClr val="black"/>
                </a:solidFill>
                <a:latin typeface="Meiryo UI" panose="020B0604030504040204" pitchFamily="50" charset="-128"/>
                <a:ea typeface="Meiryo UI" panose="020B0604030504040204" pitchFamily="50" charset="-128"/>
              </a:rPr>
              <a:t>佐川ヒューモニーコールセンター：</a:t>
            </a:r>
            <a:r>
              <a:rPr lang="en-US" altLang="ja-JP" sz="2000" dirty="0">
                <a:solidFill>
                  <a:prstClr val="black"/>
                </a:solidFill>
                <a:latin typeface="Meiryo UI" panose="020B0604030504040204" pitchFamily="50" charset="-128"/>
                <a:ea typeface="Meiryo UI" panose="020B0604030504040204" pitchFamily="50" charset="-128"/>
              </a:rPr>
              <a:t>0570-056-115</a:t>
            </a:r>
            <a:r>
              <a:rPr lang="ja-JP" altLang="en-US" sz="1800" dirty="0">
                <a:solidFill>
                  <a:prstClr val="black"/>
                </a:solidFill>
                <a:latin typeface="Meiryo UI" panose="020B0604030504040204" pitchFamily="50" charset="-128"/>
                <a:ea typeface="Meiryo UI" panose="020B0604030504040204" pitchFamily="50" charset="-128"/>
              </a:rPr>
              <a:t>（受付時間　</a:t>
            </a:r>
            <a:r>
              <a:rPr lang="en-US" altLang="ja-JP" sz="1800" dirty="0">
                <a:solidFill>
                  <a:prstClr val="black"/>
                </a:solidFill>
                <a:latin typeface="Meiryo UI" panose="020B0604030504040204" pitchFamily="50" charset="-128"/>
                <a:ea typeface="Meiryo UI" panose="020B0604030504040204" pitchFamily="50" charset="-128"/>
              </a:rPr>
              <a:t>9</a:t>
            </a:r>
            <a:r>
              <a:rPr lang="ja-JP" altLang="en-US" sz="1800" dirty="0">
                <a:solidFill>
                  <a:prstClr val="black"/>
                </a:solidFill>
                <a:latin typeface="Meiryo UI" panose="020B0604030504040204" pitchFamily="50" charset="-128"/>
                <a:ea typeface="Meiryo UI" panose="020B0604030504040204" pitchFamily="50" charset="-128"/>
              </a:rPr>
              <a:t>：</a:t>
            </a:r>
            <a:r>
              <a:rPr lang="en-US" altLang="ja-JP" sz="1800" dirty="0">
                <a:solidFill>
                  <a:prstClr val="black"/>
                </a:solidFill>
                <a:latin typeface="Meiryo UI" panose="020B0604030504040204" pitchFamily="50" charset="-128"/>
                <a:ea typeface="Meiryo UI" panose="020B0604030504040204" pitchFamily="50" charset="-128"/>
              </a:rPr>
              <a:t>00</a:t>
            </a:r>
            <a:r>
              <a:rPr lang="ja-JP" altLang="en-US" sz="1800" dirty="0">
                <a:solidFill>
                  <a:prstClr val="black"/>
                </a:solidFill>
                <a:latin typeface="Meiryo UI" panose="020B0604030504040204" pitchFamily="50" charset="-128"/>
                <a:ea typeface="Meiryo UI" panose="020B0604030504040204" pitchFamily="50" charset="-128"/>
              </a:rPr>
              <a:t>～</a:t>
            </a:r>
            <a:r>
              <a:rPr lang="en-US" altLang="ja-JP" sz="1800" dirty="0">
                <a:solidFill>
                  <a:prstClr val="black"/>
                </a:solidFill>
                <a:latin typeface="Meiryo UI" panose="020B0604030504040204" pitchFamily="50" charset="-128"/>
                <a:ea typeface="Meiryo UI" panose="020B0604030504040204" pitchFamily="50" charset="-128"/>
              </a:rPr>
              <a:t>20</a:t>
            </a:r>
            <a:r>
              <a:rPr lang="ja-JP" altLang="en-US" sz="1800" dirty="0">
                <a:solidFill>
                  <a:prstClr val="black"/>
                </a:solidFill>
                <a:latin typeface="Meiryo UI" panose="020B0604030504040204" pitchFamily="50" charset="-128"/>
                <a:ea typeface="Meiryo UI" panose="020B0604030504040204" pitchFamily="50" charset="-128"/>
              </a:rPr>
              <a:t>：</a:t>
            </a:r>
            <a:r>
              <a:rPr lang="en-US" altLang="ja-JP" sz="1800" dirty="0">
                <a:solidFill>
                  <a:prstClr val="black"/>
                </a:solidFill>
                <a:latin typeface="Meiryo UI" panose="020B0604030504040204" pitchFamily="50" charset="-128"/>
                <a:ea typeface="Meiryo UI" panose="020B0604030504040204" pitchFamily="50" charset="-128"/>
              </a:rPr>
              <a:t>00</a:t>
            </a:r>
            <a:r>
              <a:rPr lang="ja-JP" altLang="en-US" sz="1800" dirty="0">
                <a:solidFill>
                  <a:prstClr val="black"/>
                </a:solidFill>
                <a:latin typeface="Meiryo UI" panose="020B0604030504040204" pitchFamily="50" charset="-128"/>
                <a:ea typeface="Meiryo UI" panose="020B0604030504040204" pitchFamily="50" charset="-128"/>
              </a:rPr>
              <a:t>）</a:t>
            </a: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ts val="2400"/>
              </a:lnSpc>
              <a:buNone/>
              <a:defRPr/>
            </a:pP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2000" dirty="0">
                <a:solidFill>
                  <a:srgbClr val="3333FF"/>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年末年始（</a:t>
            </a:r>
            <a:r>
              <a:rPr lang="en-US" altLang="ja-JP" sz="1600" dirty="0">
                <a:solidFill>
                  <a:schemeClr val="tx1"/>
                </a:solidFill>
                <a:latin typeface="Meiryo UI" panose="020B0604030504040204" pitchFamily="50" charset="-128"/>
                <a:ea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rPr>
              <a:t>31</a:t>
            </a:r>
            <a:r>
              <a:rPr lang="ja-JP" altLang="en-US" sz="1600" dirty="0">
                <a:solidFill>
                  <a:schemeClr val="tx1"/>
                </a:solidFill>
                <a:latin typeface="Meiryo UI" panose="020B0604030504040204" pitchFamily="50" charset="-128"/>
                <a:ea typeface="Meiryo UI" panose="020B0604030504040204" pitchFamily="50" charset="-128"/>
              </a:rPr>
              <a:t>日～</a:t>
            </a:r>
            <a:r>
              <a:rPr lang="en-US" altLang="ja-JP" sz="1600" dirty="0">
                <a:solidFill>
                  <a:schemeClr val="tx1"/>
                </a:solidFill>
                <a:latin typeface="Meiryo UI" panose="020B0604030504040204" pitchFamily="50" charset="-128"/>
                <a:ea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rPr>
              <a:t>日）は休業のため、担当グループ長もしくは組合本部（</a:t>
            </a:r>
            <a:r>
              <a:rPr lang="en-US" altLang="ja-JP" sz="1600" dirty="0">
                <a:solidFill>
                  <a:schemeClr val="tx1"/>
                </a:solidFill>
                <a:latin typeface="Meiryo UI" panose="020B0604030504040204" pitchFamily="50" charset="-128"/>
                <a:ea typeface="Meiryo UI" panose="020B0604030504040204" pitchFamily="50" charset="-128"/>
              </a:rPr>
              <a:t>03-5493-6440</a:t>
            </a:r>
            <a:r>
              <a:rPr lang="ja-JP" altLang="en-US" sz="1600" dirty="0">
                <a:solidFill>
                  <a:schemeClr val="tx1"/>
                </a:solidFill>
                <a:latin typeface="Meiryo UI" panose="020B0604030504040204" pitchFamily="50" charset="-128"/>
                <a:ea typeface="Meiryo UI" panose="020B0604030504040204" pitchFamily="50" charset="-128"/>
              </a:rPr>
              <a:t>）まで</a:t>
            </a:r>
            <a:endParaRPr lang="en-US" altLang="ja-JP" sz="1600" dirty="0">
              <a:solidFill>
                <a:schemeClr val="tx1"/>
              </a:solidFill>
              <a:latin typeface="Meiryo UI" panose="020B0604030504040204" pitchFamily="50" charset="-128"/>
              <a:ea typeface="Meiryo UI" panose="020B0604030504040204" pitchFamily="50" charset="-128"/>
            </a:endParaRPr>
          </a:p>
          <a:p>
            <a:pPr marL="0" indent="0">
              <a:lnSpc>
                <a:spcPts val="2400"/>
              </a:lnSpc>
              <a:buNone/>
              <a:defRPr/>
            </a:pPr>
            <a:r>
              <a:rPr lang="ja-JP" altLang="en-US" sz="1600" dirty="0">
                <a:solidFill>
                  <a:schemeClr val="tx1"/>
                </a:solidFill>
                <a:latin typeface="Meiryo UI" panose="020B0604030504040204" pitchFamily="50" charset="-128"/>
                <a:ea typeface="Meiryo UI" panose="020B0604030504040204" pitchFamily="50" charset="-128"/>
              </a:rPr>
              <a:t>　　　　 ご連絡ください。　</a:t>
            </a:r>
            <a:r>
              <a:rPr lang="ja-JP" altLang="en-US" dirty="0">
                <a:solidFill>
                  <a:srgbClr val="3333FF"/>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rPr>
              <a:t>　　　　　　　</a:t>
            </a:r>
          </a:p>
        </p:txBody>
      </p:sp>
      <p:sp>
        <p:nvSpPr>
          <p:cNvPr id="17" name="テキスト ボックス 16"/>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はじめに②</a:t>
            </a:r>
          </a:p>
        </p:txBody>
      </p:sp>
      <p:sp>
        <p:nvSpPr>
          <p:cNvPr id="11" name="正方形/長方形 10"/>
          <p:cNvSpPr/>
          <p:nvPr/>
        </p:nvSpPr>
        <p:spPr>
          <a:xfrm>
            <a:off x="184421" y="3274418"/>
            <a:ext cx="9139461" cy="457244"/>
          </a:xfrm>
          <a:prstGeom prst="rect">
            <a:avLst/>
          </a:prstGeom>
        </p:spPr>
        <p:txBody>
          <a:bodyPr wrap="square" lIns="87057" tIns="43531" rIns="87057" bIns="43531">
            <a:spAutoFit/>
          </a:bodyPr>
          <a:lstStyle/>
          <a:p>
            <a:pPr lvl="0"/>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利用・操作方法等の問い合わせ先</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171931" y="758578"/>
            <a:ext cx="9139461" cy="457244"/>
          </a:xfrm>
          <a:prstGeom prst="rect">
            <a:avLst/>
          </a:prstGeom>
        </p:spPr>
        <p:txBody>
          <a:bodyPr wrap="square" lIns="87057" tIns="43531" rIns="87057" bIns="43531">
            <a:spAutoFit/>
          </a:bodyPr>
          <a:lstStyle/>
          <a:p>
            <a:pPr lvl="0"/>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弔事対応の際、組合本部へ送付いただきたいもの</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コンテンツ プレースホルダー 3"/>
          <p:cNvSpPr txBox="1">
            <a:spLocks/>
          </p:cNvSpPr>
          <p:nvPr/>
        </p:nvSpPr>
        <p:spPr>
          <a:xfrm>
            <a:off x="585989" y="1206802"/>
            <a:ext cx="10972800" cy="1956123"/>
          </a:xfrm>
          <a:prstGeom prst="rect">
            <a:avLst/>
          </a:prstGeom>
        </p:spPr>
        <p:style>
          <a:lnRef idx="2">
            <a:schemeClr val="accent6"/>
          </a:lnRef>
          <a:fillRef idx="1">
            <a:schemeClr val="lt1"/>
          </a:fillRef>
          <a:effectRef idx="0">
            <a:schemeClr val="accent6"/>
          </a:effectRef>
          <a:fontRef idx="minor">
            <a:schemeClr val="dk1"/>
          </a:fontRef>
        </p:style>
        <p:txBody>
          <a:bodyPr vert="horz" lIns="100159" tIns="50079" rIns="100159" bIns="50079" rtlCol="0" anchor="ctr">
            <a:normAutofit/>
          </a:bodyPr>
          <a:lstStyle>
            <a:lvl1pPr marL="357717" indent="-357717" algn="l" defTabSz="953911" rtl="0" eaLnBrk="1" latinLnBrk="0" hangingPunct="1">
              <a:spcBef>
                <a:spcPct val="20000"/>
              </a:spcBef>
              <a:buFont typeface="Arial" pitchFamily="34" charset="0"/>
              <a:buChar char="•"/>
              <a:defRPr kumimoji="1" sz="3333" kern="1200">
                <a:solidFill>
                  <a:schemeClr val="dk1"/>
                </a:solidFill>
                <a:latin typeface="+mn-lt"/>
                <a:ea typeface="+mn-ea"/>
                <a:cs typeface="+mn-cs"/>
              </a:defRPr>
            </a:lvl1pPr>
            <a:lvl2pPr marL="775054" indent="-298095" algn="l" defTabSz="953911" rtl="0" eaLnBrk="1" latinLnBrk="0" hangingPunct="1">
              <a:spcBef>
                <a:spcPct val="20000"/>
              </a:spcBef>
              <a:buFont typeface="Arial" pitchFamily="34" charset="0"/>
              <a:buChar char="–"/>
              <a:defRPr kumimoji="1" sz="2952" kern="1200">
                <a:solidFill>
                  <a:schemeClr val="dk1"/>
                </a:solidFill>
                <a:latin typeface="+mn-lt"/>
                <a:ea typeface="+mn-ea"/>
                <a:cs typeface="+mn-cs"/>
              </a:defRPr>
            </a:lvl2pPr>
            <a:lvl3pPr marL="1192391" indent="-238478" algn="l" defTabSz="953911" rtl="0" eaLnBrk="1" latinLnBrk="0" hangingPunct="1">
              <a:spcBef>
                <a:spcPct val="20000"/>
              </a:spcBef>
              <a:buFont typeface="Arial" pitchFamily="34" charset="0"/>
              <a:buChar char="•"/>
              <a:defRPr kumimoji="1" sz="2476" kern="1200">
                <a:solidFill>
                  <a:schemeClr val="dk1"/>
                </a:solidFill>
                <a:latin typeface="+mn-lt"/>
                <a:ea typeface="+mn-ea"/>
                <a:cs typeface="+mn-cs"/>
              </a:defRPr>
            </a:lvl3pPr>
            <a:lvl4pPr marL="1669345"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4pPr>
            <a:lvl5pPr marL="2146300"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5pPr>
            <a:lvl6pPr marL="2623254"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6pPr>
            <a:lvl7pPr marL="3100212"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7pPr>
            <a:lvl8pPr marL="3577167"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8pPr>
            <a:lvl9pPr marL="4054121" indent="-238478" algn="l" defTabSz="953911" rtl="0" eaLnBrk="1" latinLnBrk="0" hangingPunct="1">
              <a:spcBef>
                <a:spcPct val="20000"/>
              </a:spcBef>
              <a:buFont typeface="Arial" pitchFamily="34" charset="0"/>
              <a:buChar char="•"/>
              <a:defRPr kumimoji="1" sz="2095" kern="1200">
                <a:solidFill>
                  <a:schemeClr val="dk1"/>
                </a:solidFill>
                <a:latin typeface="+mn-lt"/>
                <a:ea typeface="+mn-ea"/>
                <a:cs typeface="+mn-cs"/>
              </a:defRPr>
            </a:lvl9pPr>
          </a:lstStyle>
          <a:p>
            <a:pPr>
              <a:lnSpc>
                <a:spcPts val="2400"/>
              </a:lnSpc>
              <a:defRPr/>
            </a:pPr>
            <a:r>
              <a:rPr lang="ja-JP" altLang="en-US" sz="2000" b="1" dirty="0">
                <a:solidFill>
                  <a:schemeClr val="accent2"/>
                </a:solidFill>
                <a:latin typeface="Meiryo UI" panose="020B0604030504040204" pitchFamily="50" charset="-128"/>
                <a:ea typeface="Meiryo UI" panose="020B0604030504040204" pitchFamily="50" charset="-128"/>
              </a:rPr>
              <a:t>ネットを通じた弔電・供花の申し込みをした場合（支部で現金を出金していない場合）</a:t>
            </a:r>
            <a:endParaRPr lang="en-US" altLang="ja-JP" sz="2000" b="1" dirty="0">
              <a:solidFill>
                <a:schemeClr val="accent2"/>
              </a:solidFill>
              <a:latin typeface="Meiryo UI" panose="020B0604030504040204" pitchFamily="50" charset="-128"/>
              <a:ea typeface="Meiryo UI" panose="020B0604030504040204" pitchFamily="50" charset="-128"/>
            </a:endParaRPr>
          </a:p>
          <a:p>
            <a:pPr marL="0" indent="0">
              <a:lnSpc>
                <a:spcPts val="2400"/>
              </a:lnSpc>
              <a:buNone/>
              <a:defRPr/>
            </a:pP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sz="2000" dirty="0">
                <a:solidFill>
                  <a:srgbClr val="3333FF"/>
                </a:solidFill>
                <a:latin typeface="Meiryo UI" panose="020B0604030504040204" pitchFamily="50" charset="-128"/>
                <a:ea typeface="Meiryo UI" panose="020B0604030504040204" pitchFamily="50" charset="-128"/>
              </a:rPr>
              <a:t>家族死亡報告書のみ</a:t>
            </a:r>
            <a:r>
              <a:rPr lang="ja-JP" altLang="en-US" sz="1600" dirty="0">
                <a:solidFill>
                  <a:schemeClr val="tx1"/>
                </a:solidFill>
                <a:latin typeface="Meiryo UI" panose="020B0604030504040204" pitchFamily="50" charset="-128"/>
                <a:ea typeface="Meiryo UI" panose="020B0604030504040204" pitchFamily="50" charset="-128"/>
              </a:rPr>
              <a:t>送付お願いいたします。</a:t>
            </a:r>
            <a:r>
              <a:rPr lang="ja-JP" altLang="en-US" sz="1600" dirty="0">
                <a:solidFill>
                  <a:srgbClr val="000000"/>
                </a:solidFill>
                <a:latin typeface="Meiryo UI" panose="020B0604030504040204" pitchFamily="50" charset="-128"/>
                <a:ea typeface="Meiryo UI" panose="020B0604030504040204" pitchFamily="50" charset="-128"/>
              </a:rPr>
              <a:t>　</a:t>
            </a:r>
            <a:endParaRPr lang="en-US" altLang="ja-JP" sz="1600" dirty="0">
              <a:solidFill>
                <a:srgbClr val="000000"/>
              </a:solidFill>
              <a:latin typeface="Meiryo UI" panose="020B0604030504040204" pitchFamily="50" charset="-128"/>
              <a:ea typeface="Meiryo UI" panose="020B0604030504040204" pitchFamily="50" charset="-128"/>
            </a:endParaRPr>
          </a:p>
          <a:p>
            <a:pPr marL="0" indent="0">
              <a:lnSpc>
                <a:spcPts val="2400"/>
              </a:lnSpc>
              <a:buNone/>
              <a:defRPr/>
            </a:pPr>
            <a:endParaRPr lang="ja-JP" altLang="en-US" sz="1600" dirty="0">
              <a:solidFill>
                <a:schemeClr val="tx1"/>
              </a:solidFill>
              <a:latin typeface="Meiryo UI" panose="020B0604030504040204" pitchFamily="50" charset="-128"/>
              <a:ea typeface="Meiryo UI" panose="020B0604030504040204" pitchFamily="50" charset="-128"/>
            </a:endParaRPr>
          </a:p>
          <a:p>
            <a:pPr lvl="0" defTabSz="914400">
              <a:lnSpc>
                <a:spcPts val="2400"/>
              </a:lnSpc>
              <a:spcBef>
                <a:spcPts val="0"/>
              </a:spcBef>
              <a:defRPr/>
            </a:pPr>
            <a:r>
              <a:rPr lang="ja-JP" altLang="en-US" sz="2000" b="1" dirty="0">
                <a:solidFill>
                  <a:srgbClr val="C0504D"/>
                </a:solidFill>
                <a:latin typeface="Meiryo UI" panose="020B0604030504040204" pitchFamily="50" charset="-128"/>
                <a:ea typeface="Meiryo UI" panose="020B0604030504040204" pitchFamily="50" charset="-128"/>
              </a:rPr>
              <a:t>葬儀会社を通じた供花の申し込みやお香典をお渡しした場合（支部で現金を出金した場合）</a:t>
            </a:r>
            <a:endParaRPr lang="en-US" altLang="ja-JP" sz="2000" b="1" dirty="0">
              <a:solidFill>
                <a:srgbClr val="C0504D"/>
              </a:solidFill>
              <a:latin typeface="Meiryo UI" panose="020B0604030504040204" pitchFamily="50" charset="-128"/>
              <a:ea typeface="Meiryo UI" panose="020B0604030504040204" pitchFamily="50" charset="-128"/>
            </a:endParaRPr>
          </a:p>
          <a:p>
            <a:pPr marL="0" lvl="0" indent="0" defTabSz="914400">
              <a:lnSpc>
                <a:spcPts val="2400"/>
              </a:lnSpc>
              <a:spcBef>
                <a:spcPts val="0"/>
              </a:spcBef>
              <a:buNone/>
              <a:defRPr/>
            </a:pPr>
            <a:r>
              <a:rPr lang="ja-JP" altLang="en-US" sz="2000" b="1" dirty="0">
                <a:solidFill>
                  <a:srgbClr val="C0504D"/>
                </a:solidFill>
                <a:latin typeface="Meiryo UI" panose="020B0604030504040204" pitchFamily="50" charset="-128"/>
                <a:ea typeface="Meiryo UI" panose="020B0604030504040204" pitchFamily="50" charset="-128"/>
              </a:rPr>
              <a:t>　　</a:t>
            </a:r>
            <a:r>
              <a:rPr lang="ja-JP" altLang="en-US" sz="2000" dirty="0">
                <a:solidFill>
                  <a:srgbClr val="3333FF"/>
                </a:solidFill>
                <a:latin typeface="Meiryo UI" panose="020B0604030504040204" pitchFamily="50" charset="-128"/>
                <a:ea typeface="Meiryo UI" panose="020B0604030504040204" pitchFamily="50" charset="-128"/>
              </a:rPr>
              <a:t>家族死亡報告書と弔事見舞立替金申請書の２つ</a:t>
            </a:r>
            <a:r>
              <a:rPr lang="ja-JP" altLang="en-US" sz="1600" dirty="0">
                <a:solidFill>
                  <a:prstClr val="black"/>
                </a:solidFill>
                <a:latin typeface="Meiryo UI" panose="020B0604030504040204" pitchFamily="50" charset="-128"/>
                <a:ea typeface="Meiryo UI" panose="020B0604030504040204" pitchFamily="50" charset="-128"/>
              </a:rPr>
              <a:t>を送付お願いいたします。</a:t>
            </a:r>
            <a:r>
              <a:rPr lang="ja-JP" altLang="en-US" sz="2000" dirty="0">
                <a:solidFill>
                  <a:srgbClr val="3333FF"/>
                </a:solidFill>
                <a:latin typeface="Meiryo UI" panose="020B0604030504040204" pitchFamily="50" charset="-128"/>
                <a:ea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rPr>
              <a:t>　　　　　　　</a:t>
            </a:r>
          </a:p>
        </p:txBody>
      </p:sp>
      <p:pic>
        <p:nvPicPr>
          <p:cNvPr id="19" name="図 18">
            <a:extLst>
              <a:ext uri="{FF2B5EF4-FFF2-40B4-BE49-F238E27FC236}">
                <a16:creationId xmlns:a16="http://schemas.microsoft.com/office/drawing/2014/main" id="{61D92163-D3AB-4AEA-A307-1714D28FD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369986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141668" y="1182165"/>
            <a:ext cx="11861442" cy="4753940"/>
          </a:xfrm>
          <a:noFill/>
        </p:spPr>
        <p:txBody>
          <a:bodyPr>
            <a:normAutofit/>
          </a:bodyPr>
          <a:lstStyle/>
          <a:p>
            <a:pPr marL="0" indent="0">
              <a:lnSpc>
                <a:spcPts val="2800"/>
              </a:lnSpc>
              <a:buNone/>
            </a:pPr>
            <a:endParaRPr lang="en-US" altLang="ja-JP"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800"/>
              </a:lnSpc>
              <a:buNone/>
            </a:pPr>
            <a:r>
              <a:rPr lang="ja-JP" altLang="en-US" sz="18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5</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17" name="テキスト ボックス 16"/>
          <p:cNvSpPr txBox="1"/>
          <p:nvPr/>
        </p:nvSpPr>
        <p:spPr>
          <a:xfrm>
            <a:off x="0" y="60416"/>
            <a:ext cx="8680777" cy="560173"/>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6" name="正方形/長方形 15"/>
          <p:cNvSpPr/>
          <p:nvPr/>
        </p:nvSpPr>
        <p:spPr>
          <a:xfrm>
            <a:off x="460192" y="1883488"/>
            <a:ext cx="11831633" cy="2871131"/>
          </a:xfrm>
          <a:prstGeom prst="rect">
            <a:avLst/>
          </a:prstGeom>
        </p:spPr>
        <p:txBody>
          <a:bodyPr wrap="square" lIns="100165" tIns="50082" rIns="100165" bIns="50082">
            <a:spAutoFit/>
          </a:bodyPr>
          <a:lstStyle/>
          <a:p>
            <a:pPr defTabSz="1001671"/>
            <a:r>
              <a:rPr kumimoji="0" lang="en-US" altLang="ja-JP" sz="36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sz="36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　はじめに</a:t>
            </a:r>
            <a:endParaRPr kumimoji="0" lang="en-US" altLang="ja-JP" sz="36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1001671"/>
            <a:endParaRPr kumimoji="0" lang="en-US" altLang="ja-JP" sz="3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a:p>
            <a:pPr defTabSz="1001671"/>
            <a:r>
              <a:rPr kumimoji="0" lang="en-US" altLang="ja-JP" sz="3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sz="3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rPr>
              <a:t>　ネット電報の頼み方について</a:t>
            </a:r>
            <a:endParaRPr kumimoji="0" lang="en-US" altLang="ja-JP" sz="3600" b="1"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a:p>
            <a:pPr defTabSz="1001671"/>
            <a:r>
              <a:rPr kumimoji="0" lang="ja-JP" altLang="en-US"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1001671"/>
            <a:r>
              <a:rPr kumimoji="0" lang="en-US" altLang="ja-JP"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sz="3600" b="1" dirty="0">
                <a:solidFill>
                  <a:prstClr val="white">
                    <a:lumMod val="50000"/>
                  </a:prstClr>
                </a:solidFill>
                <a:latin typeface="Meiryo UI" panose="020B0604030504040204" pitchFamily="50" charset="-128"/>
                <a:ea typeface="Meiryo UI" panose="020B0604030504040204" pitchFamily="50" charset="-128"/>
                <a:cs typeface="Meiryo UI" panose="020B0604030504040204" pitchFamily="50" charset="-128"/>
              </a:rPr>
              <a:t>　ネット供花（弔花）の頼み方について</a:t>
            </a:r>
          </a:p>
        </p:txBody>
      </p:sp>
      <p:sp>
        <p:nvSpPr>
          <p:cNvPr id="18" name="正方形/長方形 17"/>
          <p:cNvSpPr/>
          <p:nvPr/>
        </p:nvSpPr>
        <p:spPr>
          <a:xfrm>
            <a:off x="148751" y="2841855"/>
            <a:ext cx="11854359" cy="915807"/>
          </a:xfrm>
          <a:prstGeom prst="rect">
            <a:avLst/>
          </a:prstGeom>
          <a:solidFill>
            <a:srgbClr val="3333FF">
              <a:alpha val="11000"/>
            </a:srgbClr>
          </a:solidFill>
          <a:ln w="25400" cap="flat" cmpd="sng" algn="ctr">
            <a:solidFill>
              <a:srgbClr val="3333FF"/>
            </a:solidFill>
            <a:prstDash val="solid"/>
          </a:ln>
          <a:effectLst/>
        </p:spPr>
        <p:txBody>
          <a:bodyPr lIns="100165" tIns="50082" rIns="100165" bIns="50082" rtlCol="0" anchor="ctr"/>
          <a:lstStyle/>
          <a:p>
            <a:pPr marL="0" marR="0" lvl="0" indent="0" defTabSz="1001671"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11" name="図 10">
            <a:extLst>
              <a:ext uri="{FF2B5EF4-FFF2-40B4-BE49-F238E27FC236}">
                <a16:creationId xmlns:a16="http://schemas.microsoft.com/office/drawing/2014/main" id="{B6A608DF-0B51-4D6B-A250-0DB1E039F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176107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6</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11" name="図 10"/>
          <p:cNvPicPr>
            <a:picLocks noChangeAspect="1"/>
          </p:cNvPicPr>
          <p:nvPr/>
        </p:nvPicPr>
        <p:blipFill rotWithShape="1">
          <a:blip r:embed="rId3"/>
          <a:srcRect l="11894" t="11928" r="13307" b="12503"/>
          <a:stretch/>
        </p:blipFill>
        <p:spPr>
          <a:xfrm>
            <a:off x="1245556" y="792800"/>
            <a:ext cx="9653665" cy="5700032"/>
          </a:xfrm>
          <a:prstGeom prst="rect">
            <a:avLst/>
          </a:prstGeom>
        </p:spPr>
      </p:pic>
      <p:sp>
        <p:nvSpPr>
          <p:cNvPr id="16" name="正方形/長方形 15"/>
          <p:cNvSpPr/>
          <p:nvPr/>
        </p:nvSpPr>
        <p:spPr>
          <a:xfrm>
            <a:off x="362060" y="960128"/>
            <a:ext cx="5139329"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iPad</a:t>
            </a:r>
            <a:r>
              <a:rPr lang="ja-JP" altLang="en-US" dirty="0">
                <a:latin typeface="Meiryo UI" panose="020B0604030504040204" pitchFamily="50" charset="-128"/>
                <a:ea typeface="Meiryo UI" panose="020B0604030504040204" pitchFamily="50" charset="-128"/>
              </a:rPr>
              <a:t>を使用し「佐川ヒューモニー」下記</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に接続</a:t>
            </a:r>
            <a:endParaRPr lang="en-US" altLang="ja-JP" dirty="0">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http://www.keicho.net/</a:t>
            </a:r>
            <a:endParaRPr kumimoji="1" lang="ja-JP" altLang="en-US" dirty="0">
              <a:latin typeface="Meiryo UI" panose="020B0604030504040204" pitchFamily="50" charset="-128"/>
              <a:ea typeface="Meiryo UI" panose="020B0604030504040204" pitchFamily="50" charset="-128"/>
            </a:endParaRPr>
          </a:p>
        </p:txBody>
      </p:sp>
      <p:sp>
        <p:nvSpPr>
          <p:cNvPr id="17" name="角丸四角形 16"/>
          <p:cNvSpPr/>
          <p:nvPr/>
        </p:nvSpPr>
        <p:spPr>
          <a:xfrm>
            <a:off x="1663908" y="2721702"/>
            <a:ext cx="1970513" cy="936104"/>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18" name="テキスト ボックス 17"/>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１．ネット電報サイトへアクセス</a:t>
            </a:r>
          </a:p>
        </p:txBody>
      </p:sp>
      <p:pic>
        <p:nvPicPr>
          <p:cNvPr id="19" name="図 18">
            <a:extLst>
              <a:ext uri="{FF2B5EF4-FFF2-40B4-BE49-F238E27FC236}">
                <a16:creationId xmlns:a16="http://schemas.microsoft.com/office/drawing/2014/main" id="{4C3FD691-C266-48AF-91E4-B620F335F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118977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7</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10" name="図 9"/>
          <p:cNvPicPr>
            <a:picLocks noChangeAspect="1"/>
          </p:cNvPicPr>
          <p:nvPr/>
        </p:nvPicPr>
        <p:blipFill rotWithShape="1">
          <a:blip r:embed="rId3"/>
          <a:srcRect l="10991" t="11400" r="12965" b="12540"/>
          <a:stretch/>
        </p:blipFill>
        <p:spPr>
          <a:xfrm>
            <a:off x="1264218" y="763486"/>
            <a:ext cx="9818557" cy="5741233"/>
          </a:xfrm>
          <a:prstGeom prst="rect">
            <a:avLst/>
          </a:prstGeom>
        </p:spPr>
      </p:pic>
      <p:sp>
        <p:nvSpPr>
          <p:cNvPr id="19" name="角丸四角形 18"/>
          <p:cNvSpPr/>
          <p:nvPr/>
        </p:nvSpPr>
        <p:spPr>
          <a:xfrm>
            <a:off x="5505059" y="3056775"/>
            <a:ext cx="3672408" cy="1725087"/>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20" name="正方形/長方形 19"/>
          <p:cNvSpPr/>
          <p:nvPr/>
        </p:nvSpPr>
        <p:spPr>
          <a:xfrm>
            <a:off x="749508" y="2743838"/>
            <a:ext cx="4194276" cy="1627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すべて半角英数で入力</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Iyu2025</a:t>
            </a:r>
          </a:p>
          <a:p>
            <a:pPr algn="just"/>
            <a:r>
              <a:rPr lang="ja-JP" altLang="en-US" dirty="0">
                <a:latin typeface="Meiryo UI" panose="020B0604030504040204" pitchFamily="50" charset="-128"/>
                <a:ea typeface="Meiryo UI" panose="020B0604030504040204" pitchFamily="50" charset="-128"/>
              </a:rPr>
              <a:t>　　　　　　　（全支部共通）</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PASS </a:t>
            </a:r>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Iyu</a:t>
            </a:r>
            <a:r>
              <a:rPr lang="ja-JP" altLang="en-US" dirty="0">
                <a:latin typeface="Meiryo UI" panose="020B0604030504040204" pitchFamily="50" charset="-128"/>
                <a:ea typeface="Meiryo UI" panose="020B0604030504040204" pitchFamily="50" charset="-128"/>
              </a:rPr>
              <a:t>＃〇〇〇〇</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　　　　　　　　　　（店番４ケタ）</a:t>
            </a:r>
          </a:p>
        </p:txBody>
      </p:sp>
      <p:cxnSp>
        <p:nvCxnSpPr>
          <p:cNvPr id="4" name="直線コネクタ 3"/>
          <p:cNvCxnSpPr>
            <a:stCxn id="20" idx="3"/>
            <a:endCxn id="19" idx="1"/>
          </p:cNvCxnSpPr>
          <p:nvPr/>
        </p:nvCxnSpPr>
        <p:spPr>
          <a:xfrm>
            <a:off x="4943784" y="3557774"/>
            <a:ext cx="561275" cy="3615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２．法人会員</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ID</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PASS</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を入力しログイン</a:t>
            </a:r>
          </a:p>
        </p:txBody>
      </p:sp>
      <p:pic>
        <p:nvPicPr>
          <p:cNvPr id="16" name="図 15">
            <a:extLst>
              <a:ext uri="{FF2B5EF4-FFF2-40B4-BE49-F238E27FC236}">
                <a16:creationId xmlns:a16="http://schemas.microsoft.com/office/drawing/2014/main" id="{04D575B0-3FBA-4864-B2C6-417BB85FD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92158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10866" t="13782" r="12288" b="15522"/>
          <a:stretch/>
        </p:blipFill>
        <p:spPr>
          <a:xfrm>
            <a:off x="1073169" y="971949"/>
            <a:ext cx="9998439" cy="5171607"/>
          </a:xfrm>
          <a:prstGeom prst="rect">
            <a:avLst/>
          </a:prstGeom>
        </p:spPr>
      </p:pic>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8</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sp>
        <p:nvSpPr>
          <p:cNvPr id="8" name="角丸四角形 7"/>
          <p:cNvSpPr/>
          <p:nvPr/>
        </p:nvSpPr>
        <p:spPr>
          <a:xfrm>
            <a:off x="1394085" y="2368446"/>
            <a:ext cx="3584136" cy="1633928"/>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9" name="正方形/長方形 8"/>
          <p:cNvSpPr/>
          <p:nvPr/>
        </p:nvSpPr>
        <p:spPr>
          <a:xfrm>
            <a:off x="2911062" y="4306636"/>
            <a:ext cx="4194276" cy="1017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t>
            </a:r>
            <a:r>
              <a:rPr lang="ja-JP" altLang="en-US" dirty="0"/>
              <a:t>台紙選択</a:t>
            </a:r>
            <a:r>
              <a:rPr lang="en-US" altLang="ja-JP" dirty="0"/>
              <a:t>】</a:t>
            </a:r>
          </a:p>
          <a:p>
            <a:pPr algn="ctr"/>
            <a:r>
              <a:rPr lang="ja-JP" altLang="en-US" dirty="0"/>
              <a:t>祝電か弔電を選択</a:t>
            </a:r>
            <a:endParaRPr lang="en-US" altLang="ja-JP" dirty="0"/>
          </a:p>
        </p:txBody>
      </p:sp>
      <p:cxnSp>
        <p:nvCxnSpPr>
          <p:cNvPr id="4" name="直線コネクタ 3"/>
          <p:cNvCxnSpPr>
            <a:stCxn id="9" idx="0"/>
          </p:cNvCxnSpPr>
          <p:nvPr/>
        </p:nvCxnSpPr>
        <p:spPr>
          <a:xfrm flipH="1" flipV="1">
            <a:off x="3461112" y="4002374"/>
            <a:ext cx="1547088" cy="3042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978220" y="1184223"/>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３．台紙を選択</a:t>
            </a:r>
          </a:p>
        </p:txBody>
      </p:sp>
      <p:pic>
        <p:nvPicPr>
          <p:cNvPr id="17" name="図 16">
            <a:extLst>
              <a:ext uri="{FF2B5EF4-FFF2-40B4-BE49-F238E27FC236}">
                <a16:creationId xmlns:a16="http://schemas.microsoft.com/office/drawing/2014/main" id="{546424D3-92D7-4388-8991-586CC55C8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176847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141668" y="622715"/>
            <a:ext cx="11861442" cy="0"/>
          </a:xfrm>
          <a:prstGeom prst="line">
            <a:avLst/>
          </a:prstGeom>
          <a:ln w="28575">
            <a:solidFill>
              <a:srgbClr val="00B0F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フッター プレースホルダー 1"/>
          <p:cNvSpPr>
            <a:spLocks noGrp="1"/>
          </p:cNvSpPr>
          <p:nvPr>
            <p:ph type="ftr" sz="quarter" idx="11"/>
          </p:nvPr>
        </p:nvSpPr>
        <p:spPr>
          <a:xfrm>
            <a:off x="3461112" y="6492832"/>
            <a:ext cx="5424770" cy="365125"/>
          </a:xfrm>
        </p:spPr>
        <p:txBody>
          <a:bodyPr/>
          <a:lstStyle/>
          <a:p>
            <a:pPr defTabSz="870875" fontAlgn="base">
              <a:spcBef>
                <a:spcPct val="0"/>
              </a:spcBef>
              <a:spcAft>
                <a:spcPct val="0"/>
              </a:spcAft>
            </a:pPr>
            <a:r>
              <a:rPr lang="en-US">
                <a:solidFill>
                  <a:prstClr val="black">
                    <a:tint val="75000"/>
                  </a:prstClr>
                </a:solidFill>
                <a:latin typeface="Arial" charset="0"/>
                <a:ea typeface="ＭＳ Ｐゴシック" charset="-128"/>
              </a:rPr>
              <a:t>Copyright(C) </a:t>
            </a:r>
            <a:r>
              <a:rPr lang="en-US" err="1">
                <a:solidFill>
                  <a:prstClr val="black">
                    <a:tint val="75000"/>
                  </a:prstClr>
                </a:solidFill>
                <a:latin typeface="Arial" charset="0"/>
                <a:ea typeface="ＭＳ Ｐゴシック" charset="-128"/>
              </a:rPr>
              <a:t>Ito-yokado</a:t>
            </a:r>
            <a:r>
              <a:rPr lang="en-US">
                <a:solidFill>
                  <a:prstClr val="black">
                    <a:tint val="75000"/>
                  </a:prstClr>
                </a:solidFill>
                <a:latin typeface="Arial" charset="0"/>
                <a:ea typeface="ＭＳ Ｐゴシック" charset="-128"/>
              </a:rPr>
              <a:t> </a:t>
            </a:r>
            <a:r>
              <a:rPr lang="en-US" altLang="ja-JP" err="1">
                <a:solidFill>
                  <a:prstClr val="black">
                    <a:tint val="75000"/>
                  </a:prstClr>
                </a:solidFill>
                <a:latin typeface="Arial" charset="0"/>
                <a:ea typeface="ＭＳ Ｐゴシック" charset="-128"/>
              </a:rPr>
              <a:t>Union</a:t>
            </a:r>
            <a:r>
              <a:rPr lang="en-US" err="1">
                <a:solidFill>
                  <a:prstClr val="black">
                    <a:tint val="75000"/>
                  </a:prstClr>
                </a:solidFill>
                <a:latin typeface="Arial" charset="0"/>
                <a:ea typeface="ＭＳ Ｐゴシック" charset="-128"/>
              </a:rPr>
              <a:t>.All</a:t>
            </a:r>
            <a:r>
              <a:rPr lang="en-US">
                <a:solidFill>
                  <a:prstClr val="black">
                    <a:tint val="75000"/>
                  </a:prstClr>
                </a:solidFill>
                <a:latin typeface="Arial" charset="0"/>
                <a:ea typeface="ＭＳ Ｐゴシック" charset="-128"/>
              </a:rPr>
              <a:t> Rights Reserved.</a:t>
            </a:r>
          </a:p>
        </p:txBody>
      </p:sp>
      <p:sp>
        <p:nvSpPr>
          <p:cNvPr id="13" name="スライド番号プレースホルダー 4"/>
          <p:cNvSpPr>
            <a:spLocks noGrp="1"/>
          </p:cNvSpPr>
          <p:nvPr>
            <p:ph type="sldNum" sz="quarter" idx="12"/>
          </p:nvPr>
        </p:nvSpPr>
        <p:spPr>
          <a:xfrm>
            <a:off x="9706880" y="6492875"/>
            <a:ext cx="2296230" cy="365125"/>
          </a:xfrm>
        </p:spPr>
        <p:txBody>
          <a:bodyPr/>
          <a:lstStyle/>
          <a:p>
            <a:pPr defTabSz="870875" fontAlgn="base">
              <a:spcBef>
                <a:spcPct val="0"/>
              </a:spcBef>
              <a:spcAft>
                <a:spcPct val="0"/>
              </a:spcAft>
            </a:pPr>
            <a:fld id="{687D7A59-36E2-48B9-B146-C1E59501F63F}" type="slidenum">
              <a:rPr lang="en-US">
                <a:solidFill>
                  <a:prstClr val="black"/>
                </a:solidFill>
                <a:latin typeface="Arial" charset="0"/>
                <a:ea typeface="ＭＳ Ｐゴシック" charset="-128"/>
              </a:rPr>
              <a:pPr defTabSz="870875" fontAlgn="base">
                <a:spcBef>
                  <a:spcPct val="0"/>
                </a:spcBef>
                <a:spcAft>
                  <a:spcPct val="0"/>
                </a:spcAft>
              </a:pPr>
              <a:t>9</a:t>
            </a:fld>
            <a:endParaRPr lang="en-US">
              <a:solidFill>
                <a:prstClr val="black"/>
              </a:solidFill>
              <a:latin typeface="Arial" charset="0"/>
              <a:ea typeface="ＭＳ Ｐゴシック" charset="-128"/>
            </a:endParaRPr>
          </a:p>
        </p:txBody>
      </p:sp>
      <p:sp>
        <p:nvSpPr>
          <p:cNvPr id="15" name="日付プレースホルダー 3"/>
          <p:cNvSpPr>
            <a:spLocks noGrp="1"/>
          </p:cNvSpPr>
          <p:nvPr>
            <p:ph type="dt" sz="half" idx="10"/>
          </p:nvPr>
        </p:nvSpPr>
        <p:spPr>
          <a:xfrm>
            <a:off x="141668" y="6492832"/>
            <a:ext cx="2296230" cy="365125"/>
          </a:xfrm>
        </p:spPr>
        <p:txBody>
          <a:bodyPr/>
          <a:lstStyle/>
          <a:p>
            <a:pPr defTabSz="870875" fontAlgn="base">
              <a:spcBef>
                <a:spcPct val="0"/>
              </a:spcBef>
              <a:spcAft>
                <a:spcPct val="0"/>
              </a:spcAft>
            </a:pPr>
            <a:fld id="{3E98DA7E-7428-4804-A243-F89427A76A9C}" type="datetime1">
              <a:rPr lang="ja-JP" altLang="en-US">
                <a:solidFill>
                  <a:prstClr val="black">
                    <a:tint val="75000"/>
                  </a:prstClr>
                </a:solidFill>
                <a:latin typeface="Arial" charset="0"/>
                <a:ea typeface="ＭＳ Ｐゴシック" charset="-128"/>
              </a:rPr>
              <a:pPr defTabSz="870875" fontAlgn="base">
                <a:spcBef>
                  <a:spcPct val="0"/>
                </a:spcBef>
                <a:spcAft>
                  <a:spcPct val="0"/>
                </a:spcAft>
              </a:pPr>
              <a:t>2025/12/15</a:t>
            </a:fld>
            <a:endParaRPr lang="en-US">
              <a:solidFill>
                <a:prstClr val="black">
                  <a:tint val="75000"/>
                </a:prstClr>
              </a:solidFill>
              <a:latin typeface="Arial" charset="0"/>
              <a:ea typeface="ＭＳ Ｐゴシック" charset="-128"/>
            </a:endParaRPr>
          </a:p>
        </p:txBody>
      </p:sp>
      <p:pic>
        <p:nvPicPr>
          <p:cNvPr id="3" name="図 2"/>
          <p:cNvPicPr>
            <a:picLocks noChangeAspect="1"/>
          </p:cNvPicPr>
          <p:nvPr/>
        </p:nvPicPr>
        <p:blipFill rotWithShape="1">
          <a:blip r:embed="rId3"/>
          <a:srcRect l="12595" t="13575" r="11942" b="6097"/>
          <a:stretch/>
        </p:blipFill>
        <p:spPr>
          <a:xfrm>
            <a:off x="1229193" y="764498"/>
            <a:ext cx="9818558" cy="5876145"/>
          </a:xfrm>
          <a:prstGeom prst="rect">
            <a:avLst/>
          </a:prstGeom>
        </p:spPr>
      </p:pic>
      <p:sp>
        <p:nvSpPr>
          <p:cNvPr id="8" name="正方形/長方形 7"/>
          <p:cNvSpPr/>
          <p:nvPr/>
        </p:nvSpPr>
        <p:spPr>
          <a:xfrm>
            <a:off x="4888279" y="989351"/>
            <a:ext cx="2097138" cy="19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448119" y="6135026"/>
            <a:ext cx="1440160" cy="432048"/>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76200">
                <a:solidFill>
                  <a:srgbClr val="FF0000"/>
                </a:solidFill>
              </a:ln>
            </a:endParaRPr>
          </a:p>
        </p:txBody>
      </p:sp>
      <p:sp>
        <p:nvSpPr>
          <p:cNvPr id="10" name="正方形/長方形 9"/>
          <p:cNvSpPr/>
          <p:nvPr/>
        </p:nvSpPr>
        <p:spPr>
          <a:xfrm>
            <a:off x="6520721" y="1743318"/>
            <a:ext cx="5283297" cy="1359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好きなデザインを選択し</a:t>
            </a:r>
            <a:endParaRPr lang="en-US" altLang="ja-JP" dirty="0"/>
          </a:p>
          <a:p>
            <a:pPr algn="ctr"/>
            <a:r>
              <a:rPr lang="ja-JP" altLang="en-US" dirty="0"/>
              <a:t>「申し込み」をクリック</a:t>
            </a:r>
            <a:endParaRPr lang="en-US" altLang="ja-JP" dirty="0"/>
          </a:p>
          <a:p>
            <a:pPr algn="ctr"/>
            <a:r>
              <a:rPr lang="en-US" altLang="ja-JP" dirty="0"/>
              <a:t>※</a:t>
            </a:r>
            <a:r>
              <a:rPr lang="ja-JP" altLang="en-US" dirty="0"/>
              <a:t>会社手配に合わせて価格帯が</a:t>
            </a:r>
            <a:endParaRPr lang="en-US" altLang="ja-JP" dirty="0"/>
          </a:p>
          <a:p>
            <a:pPr algn="ctr"/>
            <a:r>
              <a:rPr lang="en-US" altLang="ja-JP" dirty="0"/>
              <a:t>1,298</a:t>
            </a:r>
            <a:r>
              <a:rPr lang="ja-JP" altLang="en-US" dirty="0"/>
              <a:t>円（税込）の中から選択してください</a:t>
            </a:r>
            <a:endParaRPr lang="en-US" altLang="ja-JP" dirty="0"/>
          </a:p>
        </p:txBody>
      </p:sp>
      <p:sp>
        <p:nvSpPr>
          <p:cNvPr id="11" name="正方形/長方形 10"/>
          <p:cNvSpPr/>
          <p:nvPr/>
        </p:nvSpPr>
        <p:spPr>
          <a:xfrm>
            <a:off x="9084039" y="5985700"/>
            <a:ext cx="2719979" cy="58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例として弔電画面を</a:t>
            </a:r>
            <a:endParaRPr lang="en-US" altLang="ja-JP" dirty="0"/>
          </a:p>
          <a:p>
            <a:pPr algn="ctr"/>
            <a:r>
              <a:rPr lang="ja-JP" altLang="en-US" dirty="0"/>
              <a:t>表示しています</a:t>
            </a:r>
            <a:endParaRPr lang="en-US" altLang="ja-JP" dirty="0"/>
          </a:p>
        </p:txBody>
      </p:sp>
      <p:sp>
        <p:nvSpPr>
          <p:cNvPr id="16" name="テキスト ボックス 15"/>
          <p:cNvSpPr txBox="1"/>
          <p:nvPr/>
        </p:nvSpPr>
        <p:spPr>
          <a:xfrm>
            <a:off x="0" y="60416"/>
            <a:ext cx="8680777" cy="618201"/>
          </a:xfrm>
          <a:prstGeom prst="rect">
            <a:avLst/>
          </a:prstGeom>
          <a:noFill/>
          <a:ln>
            <a:noFill/>
          </a:ln>
        </p:spPr>
        <p:txBody>
          <a:bodyPr wrap="square" lIns="100159" tIns="50079" rIns="100159" bIns="50079" rtlCol="0">
            <a:spAutoFit/>
          </a:bodyPr>
          <a:lstStyle/>
          <a:p>
            <a:pPr>
              <a:lnSpc>
                <a:spcPct val="12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４．台紙デザインを選択</a:t>
            </a:r>
          </a:p>
        </p:txBody>
      </p:sp>
      <p:pic>
        <p:nvPicPr>
          <p:cNvPr id="17" name="図 16">
            <a:extLst>
              <a:ext uri="{FF2B5EF4-FFF2-40B4-BE49-F238E27FC236}">
                <a16:creationId xmlns:a16="http://schemas.microsoft.com/office/drawing/2014/main" id="{6980FF5F-B09F-47D8-B984-33A364C75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2255" y="145231"/>
            <a:ext cx="1930853" cy="395095"/>
          </a:xfrm>
          <a:prstGeom prst="rect">
            <a:avLst/>
          </a:prstGeom>
        </p:spPr>
      </p:pic>
    </p:spTree>
    <p:extLst>
      <p:ext uri="{BB962C8B-B14F-4D97-AF65-F5344CB8AC3E}">
        <p14:creationId xmlns:p14="http://schemas.microsoft.com/office/powerpoint/2010/main" val="38178918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6FF8E4505CD1A47B02A2A048078D35B" ma:contentTypeVersion="21" ma:contentTypeDescription="新しいドキュメントを作成します。" ma:contentTypeScope="" ma:versionID="1cf654bf42eb242683492a467ee864f4">
  <xsd:schema xmlns:xsd="http://www.w3.org/2001/XMLSchema" xmlns:xs="http://www.w3.org/2001/XMLSchema" xmlns:p="http://schemas.microsoft.com/office/2006/metadata/properties" xmlns:ns2="5066e4b2-c7f0-49b0-b56e-86545c40b6d2" xmlns:ns3="cdf02f8c-f6ae-447c-9bff-ae039eb9bfd5" targetNamespace="http://schemas.microsoft.com/office/2006/metadata/properties" ma:root="true" ma:fieldsID="62ce09893dabfc8cbdf6c5ca132a6920" ns2:_="" ns3:_="">
    <xsd:import namespace="5066e4b2-c7f0-49b0-b56e-86545c40b6d2"/>
    <xsd:import namespace="cdf02f8c-f6ae-447c-9bff-ae039eb9bf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_x5099__x8003_"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6e4b2-c7f0-49b0-b56e-86545c40b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x5099__x8003_" ma:index="20" nillable="true" ma:displayName="備考" ma:description="保存方法について" ma:format="Dropdown" ma:internalName="_x5099__x8003_">
      <xsd:simpleType>
        <xsd:restriction base="dms:Text">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6a68fe8-50b8-45ca-9c70-22a0a15e6d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f02f8c-f6ae-447c-9bff-ae039eb9bfd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d49bc264-d693-4c0f-aa18-48c1744f21c5}" ma:internalName="TaxCatchAll" ma:showField="CatchAllData" ma:web="cdf02f8c-f6ae-447c-9bff-ae039eb9bf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df02f8c-f6ae-447c-9bff-ae039eb9bfd5" xsi:nil="true"/>
    <_x5099__x8003_ xmlns="5066e4b2-c7f0-49b0-b56e-86545c40b6d2" xsi:nil="true"/>
    <lcf76f155ced4ddcb4097134ff3c332f xmlns="5066e4b2-c7f0-49b0-b56e-86545c40b6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C1CB56-5964-47F3-AC6D-F9A9194C66F6}">
  <ds:schemaRefs>
    <ds:schemaRef ds:uri="http://schemas.microsoft.com/sharepoint/v3/contenttype/forms"/>
  </ds:schemaRefs>
</ds:datastoreItem>
</file>

<file path=customXml/itemProps2.xml><?xml version="1.0" encoding="utf-8"?>
<ds:datastoreItem xmlns:ds="http://schemas.openxmlformats.org/officeDocument/2006/customXml" ds:itemID="{1714FBEC-9D06-4232-9858-8FE8FE705D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6e4b2-c7f0-49b0-b56e-86545c40b6d2"/>
    <ds:schemaRef ds:uri="cdf02f8c-f6ae-447c-9bff-ae039eb9b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E69BF-F2CD-4C4F-B0BD-98CC7B45821E}">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066e4b2-c7f0-49b0-b56e-86545c40b6d2"/>
    <ds:schemaRef ds:uri="cdf02f8c-f6ae-447c-9bff-ae039eb9bfd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18314</TotalTime>
  <Words>1772</Words>
  <Application>Microsoft Office PowerPoint</Application>
  <PresentationFormat>ワイド画面</PresentationFormat>
  <Paragraphs>259</Paragraphs>
  <Slides>28</Slides>
  <Notes>28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HGPｺﾞｼｯｸM</vt:lpstr>
      <vt:lpstr>HGP明朝B</vt:lpstr>
      <vt:lpstr>Meiryo UI</vt:lpstr>
      <vt:lpstr>メイリオ</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CGS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CGS</dc:creator>
  <cp:lastModifiedBy>深　谷　耕　平</cp:lastModifiedBy>
  <cp:revision>680</cp:revision>
  <cp:lastPrinted>2025-11-18T11:37:26Z</cp:lastPrinted>
  <dcterms:created xsi:type="dcterms:W3CDTF">2020-07-16T06:26:00Z</dcterms:created>
  <dcterms:modified xsi:type="dcterms:W3CDTF">2025-12-15T02:53:03Z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0x01010076FF8E4505CD1A47B02A2A048078D35B</vt:lpwstr>
  </property>
  <property fmtid="{D5CDD505-2E9C-101B-9397-08002B2CF9AE}" pid="3" name="MediaServiceImageTags">
    <vt:lpwstr/>
  </property>
</Properties>
</file>